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6" r:id="rId2"/>
    <p:sldMasterId id="2147483705" r:id="rId3"/>
  </p:sldMasterIdLst>
  <p:notesMasterIdLst>
    <p:notesMasterId r:id="rId14"/>
  </p:notesMasterIdLst>
  <p:sldIdLst>
    <p:sldId id="256" r:id="rId4"/>
    <p:sldId id="2930" r:id="rId5"/>
    <p:sldId id="2840" r:id="rId6"/>
    <p:sldId id="257" r:id="rId7"/>
    <p:sldId id="259" r:id="rId8"/>
    <p:sldId id="2931" r:id="rId9"/>
    <p:sldId id="2933" r:id="rId10"/>
    <p:sldId id="2932" r:id="rId11"/>
    <p:sldId id="2934" r:id="rId12"/>
    <p:sldId id="28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87BCD"/>
    <a:srgbClr val="2A9DF4"/>
    <a:srgbClr val="2E5EC8"/>
    <a:srgbClr val="D0EFFF"/>
    <a:srgbClr val="7DD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AEDBF5-B986-4ACF-82C0-24A85168AB68}" v="68" dt="2023-06-08T08:52:15.623"/>
    <p1510:client id="{74C25F83-FAE9-48C1-944A-0399410608D6}" v="28" dt="2023-06-10T19:55:28.734"/>
    <p1510:client id="{A9D2BA19-4672-4599-91F1-4C5CF98E1D83}" v="69" dt="2023-06-08T20:12:26.8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92" autoAdjust="0"/>
    <p:restoredTop sz="96357" autoAdjust="0"/>
  </p:normalViewPr>
  <p:slideViewPr>
    <p:cSldViewPr snapToGrid="0" showGuides="1">
      <p:cViewPr varScale="1">
        <p:scale>
          <a:sx n="104" d="100"/>
          <a:sy n="104" d="100"/>
        </p:scale>
        <p:origin x="216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C2E55-57E9-4784-B262-8810CD33C0B9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D2FB4A-936A-4949-82F3-55BF255C446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69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3706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2260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Personalización: Proporcionar a los usuarios recomendaciones de películas adaptadas a sus gustos, preferencias y necesidades individuales.</a:t>
            </a:r>
          </a:p>
          <a:p>
            <a:endParaRPr lang="es-ES" dirty="0"/>
          </a:p>
          <a:p>
            <a:r>
              <a:rPr lang="es-ES" dirty="0"/>
              <a:t>Descubrimiento: Permitir a los usuarios descubrir nuevas películas, géneros y talentos que podrían haber pasado desapercibidos, brindando opciones fuera de lo común y joyas ocultas.</a:t>
            </a:r>
          </a:p>
          <a:p>
            <a:endParaRPr lang="es-ES" dirty="0"/>
          </a:p>
          <a:p>
            <a:r>
              <a:rPr lang="es-ES" dirty="0"/>
              <a:t>Diversidad: Ofrecer una amplia gama de películas que abarquen diferentes géneros, estilos y períodos de tiempo, promoviendo la diversidad y la inclusión cinematográfica.</a:t>
            </a:r>
          </a:p>
          <a:p>
            <a:endParaRPr lang="es-ES" dirty="0"/>
          </a:p>
          <a:p>
            <a:r>
              <a:rPr lang="es-ES" dirty="0"/>
              <a:t>Accesibilidad y responsive: Garantizar que el buscador de películas sea fácil de usar, accesible para todos los usuarios y brinde una experiencia fluida tanto en dispositivos móviles como en computadoras.</a:t>
            </a:r>
            <a:endParaRPr lang="es-ES" dirty="0">
              <a:ea typeface="Calibri"/>
              <a:cs typeface="Calibri"/>
            </a:endParaRPr>
          </a:p>
          <a:p>
            <a:endParaRPr lang="es-ES" dirty="0"/>
          </a:p>
          <a:p>
            <a:r>
              <a:rPr lang="es-ES" dirty="0"/>
              <a:t>Entretenimiento: Proporcionar una experiencia de entretenimiento agradable y emocionante a través de una interfaz atractiva y opciones cinematográficas variadas.</a:t>
            </a:r>
          </a:p>
          <a:p>
            <a:endParaRPr lang="es-ES" dirty="0"/>
          </a:p>
          <a:p>
            <a:r>
              <a:rPr lang="es-ES" dirty="0"/>
              <a:t>Innovación: Utilizar tecnologías y algoritmos avanzados para mejorar continuamente las recomendaciones y proporcionar una experiencia de búsqueda y selección de películas de vanguardia.</a:t>
            </a:r>
          </a:p>
          <a:p>
            <a:endParaRPr lang="es-ES" dirty="0"/>
          </a:p>
          <a:p>
            <a:r>
              <a:rPr lang="es-ES" dirty="0"/>
              <a:t>SPA: Crear una sola página en la que puedas mostrar todo el sitio web sin necesidad de estar recargando o navegando entre más de una página</a:t>
            </a:r>
            <a:endParaRPr lang="es-ES" dirty="0">
              <a:ea typeface="Calibri"/>
              <a:cs typeface="Calibri"/>
            </a:endParaRPr>
          </a:p>
          <a:p>
            <a:endParaRPr lang="es-ES" dirty="0"/>
          </a:p>
          <a:p>
            <a:r>
              <a:rPr lang="es-ES" dirty="0"/>
              <a:t>Estos objetivos buscan garantizar que los usuarios de Tu Sala Cine disfruten de una experiencia cinematográfica enriquecedora y satisfactoria, permitiéndoles descubrir y disfrutar de películas de acuerdo con sus gustos personales.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 err="1"/>
              <a:t>Regenerate</a:t>
            </a:r>
            <a:r>
              <a:rPr lang="es-ES" dirty="0"/>
              <a:t> response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2FB4A-936A-4949-82F3-55BF255C446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552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s-ES" sz="1800" b="0" i="0" u="none" strike="noStrike" dirty="0">
                <a:solidFill>
                  <a:srgbClr val="FFFFFF"/>
                </a:solidFill>
                <a:effectLst/>
                <a:latin typeface="Walbaum Display" panose="020F0502020204030204" pitchFamily="34" charset="0"/>
              </a:rPr>
              <a:t>Estos son los componentes del </a:t>
            </a:r>
            <a:r>
              <a:rPr lang="es-ES" sz="1800" b="0" i="0" u="none" strike="noStrike" dirty="0" err="1">
                <a:solidFill>
                  <a:srgbClr val="FFFFFF"/>
                </a:solidFill>
                <a:effectLst/>
                <a:latin typeface="Walbaum Display" panose="02070503090703020303" pitchFamily="18" charset="0"/>
              </a:rPr>
              <a:t>front-end</a:t>
            </a:r>
            <a:r>
              <a:rPr lang="es-ES" sz="1800" b="0" i="0" u="none" strike="noStrike" dirty="0">
                <a:solidFill>
                  <a:srgbClr val="FFFFFF"/>
                </a:solidFill>
                <a:effectLst/>
                <a:latin typeface="Walbaum Display" panose="02070503090703020303" pitchFamily="18" charset="0"/>
              </a:rPr>
              <a:t> (explico un poco de cada uno de ellos) y fuera de la carpeta de componentes están dos archivos importantes</a:t>
            </a:r>
            <a:r>
              <a:rPr lang="en-US" sz="1800" b="0" i="0" dirty="0">
                <a:solidFill>
                  <a:srgbClr val="FFFFFF"/>
                </a:solidFill>
                <a:effectLst/>
                <a:latin typeface="Walbaum Display" panose="02070503090703020303" pitchFamily="18" charset="0"/>
              </a:rPr>
              <a:t>​</a:t>
            </a:r>
            <a:endParaRPr lang="en-US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rtl="0" fontAlgn="base"/>
            <a:r>
              <a:rPr lang="es-ES" sz="1800" b="0" i="0" u="none" strike="noStrike" dirty="0">
                <a:solidFill>
                  <a:srgbClr val="FFFFFF"/>
                </a:solidFill>
                <a:effectLst/>
                <a:latin typeface="Walbaum Display" panose="02070503090703020303" pitchFamily="18" charset="0"/>
              </a:rPr>
              <a:t>Global.js y ruter.js. El primero enlaza con la BBDD y el segundo enlaza cada uno de los componentes por rutas de acceso</a:t>
            </a:r>
            <a:r>
              <a:rPr lang="en-US" sz="1800" b="0" i="0" dirty="0">
                <a:solidFill>
                  <a:srgbClr val="FFFFFF"/>
                </a:solidFill>
                <a:effectLst/>
                <a:latin typeface="Walbaum Display" panose="02070503090703020303" pitchFamily="18" charset="0"/>
              </a:rPr>
              <a:t>​</a:t>
            </a:r>
            <a:endParaRPr lang="en-US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r>
              <a:rPr lang="es-ES" dirty="0">
                <a:ea typeface="Calibri"/>
                <a:cs typeface="Calibri"/>
              </a:rPr>
              <a:t>Estos son los componentes pertenecientes a la carpeta del </a:t>
            </a:r>
            <a:r>
              <a:rPr lang="es-ES" err="1">
                <a:ea typeface="Calibri"/>
                <a:cs typeface="Calibri"/>
              </a:rPr>
              <a:t>front</a:t>
            </a:r>
            <a:r>
              <a:rPr lang="es-ES" dirty="0">
                <a:ea typeface="Calibri"/>
                <a:cs typeface="Calibri"/>
              </a:rPr>
              <a:t> (explica el aleatorio y alguno </a:t>
            </a:r>
            <a:r>
              <a:rPr lang="es-ES" err="1">
                <a:ea typeface="Calibri"/>
                <a:cs typeface="Calibri"/>
              </a:rPr>
              <a:t>mas</a:t>
            </a:r>
            <a:r>
              <a:rPr lang="es-ES">
                <a:ea typeface="Calibri"/>
                <a:cs typeface="Calibri"/>
              </a:rPr>
              <a:t> )</a:t>
            </a:r>
          </a:p>
          <a:p>
            <a:r>
              <a:rPr lang="es-ES" dirty="0">
                <a:ea typeface="Calibri"/>
                <a:cs typeface="Calibri"/>
              </a:rPr>
              <a:t> y fuera de esta carpeta </a:t>
            </a:r>
            <a:r>
              <a:rPr lang="es-ES" dirty="0" err="1">
                <a:ea typeface="Calibri"/>
                <a:cs typeface="Calibri"/>
              </a:rPr>
              <a:t>esta</a:t>
            </a:r>
            <a:r>
              <a:rPr lang="es-ES" dirty="0">
                <a:ea typeface="Calibri"/>
                <a:cs typeface="Calibri"/>
              </a:rPr>
              <a:t> el archivo que enlaza el </a:t>
            </a:r>
            <a:r>
              <a:rPr lang="es-ES" dirty="0" err="1">
                <a:ea typeface="Calibri"/>
                <a:cs typeface="Calibri"/>
              </a:rPr>
              <a:t>front</a:t>
            </a:r>
            <a:r>
              <a:rPr lang="es-ES" dirty="0">
                <a:ea typeface="Calibri"/>
                <a:cs typeface="Calibri"/>
              </a:rPr>
              <a:t> con el back</a:t>
            </a:r>
          </a:p>
          <a:p>
            <a:r>
              <a:rPr lang="es-ES" dirty="0">
                <a:ea typeface="Calibri"/>
                <a:cs typeface="Calibri"/>
              </a:rPr>
              <a:t>Y después tenemos las carpetas del back 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8258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err="1">
                <a:ea typeface="Calibri"/>
                <a:cs typeface="Calibri"/>
              </a:rPr>
              <a:t>Router</a:t>
            </a:r>
            <a:r>
              <a:rPr lang="uk-UA" dirty="0">
                <a:ea typeface="Calibri"/>
                <a:cs typeface="Calibri"/>
              </a:rPr>
              <a:t> </a:t>
            </a:r>
            <a:r>
              <a:rPr lang="uk-UA" err="1">
                <a:ea typeface="Calibri"/>
                <a:cs typeface="Calibri"/>
              </a:rPr>
              <a:t>del</a:t>
            </a:r>
            <a:r>
              <a:rPr lang="uk-UA" dirty="0">
                <a:ea typeface="Calibri"/>
                <a:cs typeface="Calibri"/>
              </a:rPr>
              <a:t> </a:t>
            </a:r>
            <a:r>
              <a:rPr lang="uk-UA" err="1">
                <a:ea typeface="Calibri"/>
                <a:cs typeface="Calibri"/>
              </a:rPr>
              <a:t>back</a:t>
            </a:r>
            <a:endParaRPr lang="uk-UA" dirty="0" err="1">
              <a:ea typeface="Calibri"/>
              <a:cs typeface="Calibri"/>
            </a:endParaRPr>
          </a:p>
          <a:p>
            <a:r>
              <a:rPr lang="uk-UA" dirty="0" err="1">
                <a:ea typeface="Calibri"/>
                <a:cs typeface="Calibri"/>
              </a:rPr>
              <a:t>User</a:t>
            </a:r>
            <a:r>
              <a:rPr lang="uk-UA" dirty="0">
                <a:ea typeface="Calibri"/>
                <a:cs typeface="Calibri"/>
              </a:rPr>
              <a:t> </a:t>
            </a:r>
            <a:r>
              <a:rPr lang="uk-UA" dirty="0" err="1">
                <a:ea typeface="Calibri"/>
                <a:cs typeface="Calibri"/>
              </a:rPr>
              <a:t>provider</a:t>
            </a:r>
            <a:r>
              <a:rPr lang="uk-UA" dirty="0">
                <a:ea typeface="Calibri"/>
                <a:cs typeface="Calibri"/>
              </a:rPr>
              <a:t> </a:t>
            </a:r>
            <a:r>
              <a:rPr lang="uk-UA" dirty="0" err="1">
                <a:ea typeface="Calibri"/>
                <a:cs typeface="Calibri"/>
              </a:rPr>
              <a:t>para</a:t>
            </a:r>
            <a:r>
              <a:rPr lang="uk-UA" dirty="0">
                <a:ea typeface="Calibri"/>
                <a:cs typeface="Calibri"/>
              </a:rPr>
              <a:t> </a:t>
            </a:r>
            <a:r>
              <a:rPr lang="uk-UA" dirty="0" err="1">
                <a:ea typeface="Calibri"/>
                <a:cs typeface="Calibri"/>
              </a:rPr>
              <a:t>manejar</a:t>
            </a:r>
            <a:r>
              <a:rPr lang="uk-UA" dirty="0">
                <a:ea typeface="Calibri"/>
                <a:cs typeface="Calibri"/>
              </a:rPr>
              <a:t> </a:t>
            </a:r>
            <a:r>
              <a:rPr lang="uk-UA" dirty="0" err="1">
                <a:ea typeface="Calibri"/>
                <a:cs typeface="Calibri"/>
              </a:rPr>
              <a:t>el</a:t>
            </a:r>
            <a:r>
              <a:rPr lang="uk-UA" dirty="0">
                <a:ea typeface="Calibri"/>
                <a:cs typeface="Calibri"/>
              </a:rPr>
              <a:t> </a:t>
            </a:r>
            <a:r>
              <a:rPr lang="uk-UA" dirty="0" err="1">
                <a:ea typeface="Calibri"/>
                <a:cs typeface="Calibri"/>
              </a:rPr>
              <a:t>usuario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DCA9-9183-4376-9F28-A89D073F1F8C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07342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821D8-1706-441C-A329-C3069FA59F5D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4CBD9-EA76-4F21-A540-FC6942B3DD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215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57">
          <p15:clr>
            <a:srgbClr val="FBAE40"/>
          </p15:clr>
        </p15:guide>
        <p15:guide id="3" pos="7423">
          <p15:clr>
            <a:srgbClr val="FBAE40"/>
          </p15:clr>
        </p15:guide>
        <p15:guide id="4" orient="horz" pos="4042">
          <p15:clr>
            <a:srgbClr val="FBAE40"/>
          </p15:clr>
        </p15:guide>
        <p15:guide id="5" orient="horz" pos="27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101C48-029A-47E1-873D-E266A83F1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224" y="814756"/>
            <a:ext cx="7571232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0C781E13-DA5D-4166-A23A-B497218428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29379" y="4091211"/>
            <a:ext cx="2478024" cy="52120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56" name="Text Placeholder 9">
            <a:extLst>
              <a:ext uri="{FF2B5EF4-FFF2-40B4-BE49-F238E27FC236}">
                <a16:creationId xmlns:a16="http://schemas.microsoft.com/office/drawing/2014/main" id="{4E4B5F2D-FD27-4E64-ACC6-17C832CED0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018" y="2899796"/>
            <a:ext cx="2560320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7" name="Text Placeholder 9">
            <a:extLst>
              <a:ext uri="{FF2B5EF4-FFF2-40B4-BE49-F238E27FC236}">
                <a16:creationId xmlns:a16="http://schemas.microsoft.com/office/drawing/2014/main" id="{25733A58-DA46-4866-9BE7-C7624B1988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79018" y="2640001"/>
            <a:ext cx="2560319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5" name="Text Placeholder 9">
            <a:extLst>
              <a:ext uri="{FF2B5EF4-FFF2-40B4-BE49-F238E27FC236}">
                <a16:creationId xmlns:a16="http://schemas.microsoft.com/office/drawing/2014/main" id="{C753AA39-B353-493F-8758-AEB1DDA2612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778849" y="3052338"/>
            <a:ext cx="2093976" cy="274320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9" name="Text Placeholder 9">
            <a:extLst>
              <a:ext uri="{FF2B5EF4-FFF2-40B4-BE49-F238E27FC236}">
                <a16:creationId xmlns:a16="http://schemas.microsoft.com/office/drawing/2014/main" id="{B45D195D-1A36-469A-8628-D80D033AE1C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778849" y="2786745"/>
            <a:ext cx="2093976" cy="310896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0" name="Text Placeholder 9">
            <a:extLst>
              <a:ext uri="{FF2B5EF4-FFF2-40B4-BE49-F238E27FC236}">
                <a16:creationId xmlns:a16="http://schemas.microsoft.com/office/drawing/2014/main" id="{09555A2B-98FE-4B5C-9B2B-952946507A5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167182" y="4109046"/>
            <a:ext cx="2093976" cy="274320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1" name="Text Placeholder 9">
            <a:extLst>
              <a:ext uri="{FF2B5EF4-FFF2-40B4-BE49-F238E27FC236}">
                <a16:creationId xmlns:a16="http://schemas.microsoft.com/office/drawing/2014/main" id="{D81B781E-2406-4B2C-8D72-FCADAB7E7D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167182" y="3843453"/>
            <a:ext cx="2093976" cy="310896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2" name="Text Placeholder 9">
            <a:extLst>
              <a:ext uri="{FF2B5EF4-FFF2-40B4-BE49-F238E27FC236}">
                <a16:creationId xmlns:a16="http://schemas.microsoft.com/office/drawing/2014/main" id="{F3627AA1-802D-4789-8936-8D2F5E748CC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778849" y="5182008"/>
            <a:ext cx="2093976" cy="274320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3" name="Text Placeholder 9">
            <a:extLst>
              <a:ext uri="{FF2B5EF4-FFF2-40B4-BE49-F238E27FC236}">
                <a16:creationId xmlns:a16="http://schemas.microsoft.com/office/drawing/2014/main" id="{BD0FBF25-E9C5-47BE-9B6F-326778BD9C3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778849" y="4916415"/>
            <a:ext cx="2093976" cy="310896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4" name="Text Placeholder 9">
            <a:extLst>
              <a:ext uri="{FF2B5EF4-FFF2-40B4-BE49-F238E27FC236}">
                <a16:creationId xmlns:a16="http://schemas.microsoft.com/office/drawing/2014/main" id="{B0D39BB1-0BA6-423B-A443-FAE764DFA3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74735" y="3052338"/>
            <a:ext cx="2093976" cy="27432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5" name="Text Placeholder 9">
            <a:extLst>
              <a:ext uri="{FF2B5EF4-FFF2-40B4-BE49-F238E27FC236}">
                <a16:creationId xmlns:a16="http://schemas.microsoft.com/office/drawing/2014/main" id="{72A352AF-3213-48F6-8961-32C14828647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74735" y="2786745"/>
            <a:ext cx="2093976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8" name="Text Placeholder 9">
            <a:extLst>
              <a:ext uri="{FF2B5EF4-FFF2-40B4-BE49-F238E27FC236}">
                <a16:creationId xmlns:a16="http://schemas.microsoft.com/office/drawing/2014/main" id="{03FF8A06-B8EC-4A7F-9AF8-A55AE3B7872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686401" y="4109046"/>
            <a:ext cx="2093976" cy="27432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9" name="Text Placeholder 9">
            <a:extLst>
              <a:ext uri="{FF2B5EF4-FFF2-40B4-BE49-F238E27FC236}">
                <a16:creationId xmlns:a16="http://schemas.microsoft.com/office/drawing/2014/main" id="{51123C53-6E53-4E7B-BEE4-311AEC8A034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686401" y="3843453"/>
            <a:ext cx="2093976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0" name="Text Placeholder 9">
            <a:extLst>
              <a:ext uri="{FF2B5EF4-FFF2-40B4-BE49-F238E27FC236}">
                <a16:creationId xmlns:a16="http://schemas.microsoft.com/office/drawing/2014/main" id="{B44960C3-0542-471F-BFAE-6829D3B0E5B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074735" y="5182008"/>
            <a:ext cx="2093976" cy="27432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1" name="Text Placeholder 9">
            <a:extLst>
              <a:ext uri="{FF2B5EF4-FFF2-40B4-BE49-F238E27FC236}">
                <a16:creationId xmlns:a16="http://schemas.microsoft.com/office/drawing/2014/main" id="{9B7D3B2B-8F07-4F36-865C-5841C2E4E4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074735" y="4916415"/>
            <a:ext cx="2093976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2" name="Text Placeholder 9">
            <a:extLst>
              <a:ext uri="{FF2B5EF4-FFF2-40B4-BE49-F238E27FC236}">
                <a16:creationId xmlns:a16="http://schemas.microsoft.com/office/drawing/2014/main" id="{476D23EF-B1A4-41C0-815C-3CED30465096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29379" y="5016104"/>
            <a:ext cx="2478024" cy="27432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3" name="Text Placeholder 9">
            <a:extLst>
              <a:ext uri="{FF2B5EF4-FFF2-40B4-BE49-F238E27FC236}">
                <a16:creationId xmlns:a16="http://schemas.microsoft.com/office/drawing/2014/main" id="{9C5C8BD5-662C-40D6-8992-E2D9CBE87820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229379" y="4714985"/>
            <a:ext cx="2478024" cy="33832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6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42228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1122579-B06F-4E51-8C85-B2B1BC814C01}"/>
              </a:ext>
            </a:extLst>
          </p:cNvPr>
          <p:cNvSpPr/>
          <p:nvPr userDrawn="1"/>
        </p:nvSpPr>
        <p:spPr>
          <a:xfrm>
            <a:off x="0" y="-51047"/>
            <a:ext cx="12191999" cy="3480047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53000">
                <a:srgbClr val="55B1F6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B73E056C-612B-4C5B-AE5D-527EC0830A6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7988" y="441325"/>
            <a:ext cx="3983567" cy="5975350"/>
          </a:xfrm>
          <a:custGeom>
            <a:avLst/>
            <a:gdLst>
              <a:gd name="connsiteX0" fmla="*/ 0 w 3983567"/>
              <a:gd name="connsiteY0" fmla="*/ 0 h 5975350"/>
              <a:gd name="connsiteX1" fmla="*/ 3983567 w 3983567"/>
              <a:gd name="connsiteY1" fmla="*/ 0 h 5975350"/>
              <a:gd name="connsiteX2" fmla="*/ 3983567 w 3983567"/>
              <a:gd name="connsiteY2" fmla="*/ 5975350 h 5975350"/>
              <a:gd name="connsiteX3" fmla="*/ 0 w 3983567"/>
              <a:gd name="connsiteY3" fmla="*/ 5975350 h 597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3567" h="5975350">
                <a:moveTo>
                  <a:pt x="0" y="0"/>
                </a:moveTo>
                <a:lnTo>
                  <a:pt x="3983567" y="0"/>
                </a:lnTo>
                <a:lnTo>
                  <a:pt x="3983567" y="5975350"/>
                </a:lnTo>
                <a:lnTo>
                  <a:pt x="0" y="597535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01C48-029A-47E1-873D-E266A83F1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1588" y="957456"/>
            <a:ext cx="5565169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8588CC83-4EF4-406B-9003-2FD96AE6197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81588" y="2060874"/>
            <a:ext cx="5568696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B7C2085F-91C3-436D-A851-E638F28E6E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81588" y="4580590"/>
            <a:ext cx="3044952" cy="10149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A18F4743-F0A9-4E53-8EAC-E24C6DA984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81588" y="4151438"/>
            <a:ext cx="3044952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C31A849B-E793-430A-988B-B7C59A1DF3D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91827" y="4151438"/>
            <a:ext cx="3044952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74B77406-7791-49A8-BF92-301FBDBC8C6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91827" y="4580590"/>
            <a:ext cx="3044952" cy="10149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27825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6E019B2-D82B-478A-A176-27BF0A025A06}"/>
              </a:ext>
            </a:extLst>
          </p:cNvPr>
          <p:cNvSpPr/>
          <p:nvPr userDrawn="1"/>
        </p:nvSpPr>
        <p:spPr>
          <a:xfrm>
            <a:off x="9160858" y="0"/>
            <a:ext cx="3031141" cy="6858000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1C63574-24E1-4BCA-86B4-38CBC3A1D4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18701" y="610936"/>
            <a:ext cx="2604030" cy="5637465"/>
          </a:xfrm>
          <a:custGeom>
            <a:avLst/>
            <a:gdLst>
              <a:gd name="connsiteX0" fmla="*/ 0 w 2604030"/>
              <a:gd name="connsiteY0" fmla="*/ 0 h 5637465"/>
              <a:gd name="connsiteX1" fmla="*/ 2604030 w 2604030"/>
              <a:gd name="connsiteY1" fmla="*/ 0 h 5637465"/>
              <a:gd name="connsiteX2" fmla="*/ 2604030 w 2604030"/>
              <a:gd name="connsiteY2" fmla="*/ 5637465 h 5637465"/>
              <a:gd name="connsiteX3" fmla="*/ 0 w 2604030"/>
              <a:gd name="connsiteY3" fmla="*/ 5637465 h 5637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4030" h="5637465">
                <a:moveTo>
                  <a:pt x="0" y="0"/>
                </a:moveTo>
                <a:lnTo>
                  <a:pt x="2604030" y="0"/>
                </a:lnTo>
                <a:lnTo>
                  <a:pt x="2604030" y="5637465"/>
                </a:lnTo>
                <a:lnTo>
                  <a:pt x="0" y="563746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4417DB5-CC64-4474-A7DB-DA5690E8E92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80493" y="1136222"/>
            <a:ext cx="2020759" cy="4400979"/>
          </a:xfrm>
          <a:custGeom>
            <a:avLst/>
            <a:gdLst>
              <a:gd name="connsiteX0" fmla="*/ 0 w 2020759"/>
              <a:gd name="connsiteY0" fmla="*/ 0 h 4400979"/>
              <a:gd name="connsiteX1" fmla="*/ 2020759 w 2020759"/>
              <a:gd name="connsiteY1" fmla="*/ 0 h 4400979"/>
              <a:gd name="connsiteX2" fmla="*/ 2020759 w 2020759"/>
              <a:gd name="connsiteY2" fmla="*/ 4400979 h 4400979"/>
              <a:gd name="connsiteX3" fmla="*/ 0 w 2020759"/>
              <a:gd name="connsiteY3" fmla="*/ 4400979 h 4400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759" h="4400979">
                <a:moveTo>
                  <a:pt x="0" y="0"/>
                </a:moveTo>
                <a:lnTo>
                  <a:pt x="2020759" y="0"/>
                </a:lnTo>
                <a:lnTo>
                  <a:pt x="2020759" y="4400979"/>
                </a:lnTo>
                <a:lnTo>
                  <a:pt x="0" y="4400979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755B90A6-9FC3-4D44-98CF-AA4025111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910" y="1301069"/>
            <a:ext cx="3840480" cy="2020824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C76B0D3E-9563-484A-8B6A-3EAE781F43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5539" y="3467548"/>
            <a:ext cx="3840480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1F6130D-A7B2-43BC-8FD0-4E3B485544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80674" y="4668804"/>
            <a:ext cx="1234440" cy="585216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320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8D5D874D-19D0-4D97-BF86-562DA56771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80674" y="5140503"/>
            <a:ext cx="1234440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60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8205A5F1-30BF-410C-96EE-5B3B9CABB3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949121" y="4752629"/>
            <a:ext cx="1691640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954119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755B90A6-9FC3-4D44-98CF-AA4025111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662" y="1243113"/>
            <a:ext cx="4059936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C76B0D3E-9563-484A-8B6A-3EAE781F43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19662" y="2511176"/>
            <a:ext cx="4059936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1F6130D-A7B2-43BC-8FD0-4E3B485544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06288" y="1961807"/>
            <a:ext cx="868680" cy="466344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l">
              <a:lnSpc>
                <a:spcPct val="10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8D5D874D-19D0-4D97-BF86-562DA56771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06288" y="1758805"/>
            <a:ext cx="868680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3E4FCA17-5F06-49C6-B68D-80B089A549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19662" y="2152329"/>
            <a:ext cx="4059936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2776D771-70AD-4BD6-998A-51CE83BBE1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06288" y="3226837"/>
            <a:ext cx="868680" cy="466344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l">
              <a:lnSpc>
                <a:spcPct val="10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6DAB369E-DD1E-4586-9E6E-650670DFB24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06288" y="3025395"/>
            <a:ext cx="868680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33C64A1C-8D98-4EF8-B650-74A19A2B4CA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06288" y="4149068"/>
            <a:ext cx="868680" cy="466344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l">
              <a:lnSpc>
                <a:spcPct val="10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4DA14E62-9BB0-489D-9EC6-C506C32C976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06288" y="3947626"/>
            <a:ext cx="868680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B08796F1-ADD5-4093-B0CF-45515B1BC0E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06288" y="5051013"/>
            <a:ext cx="868680" cy="466344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l">
              <a:lnSpc>
                <a:spcPct val="10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5D06A115-0D98-45C5-9AE1-A5482317FA6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06288" y="4849571"/>
            <a:ext cx="868680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44" name="Text Placeholder 9">
            <a:extLst>
              <a:ext uri="{FF2B5EF4-FFF2-40B4-BE49-F238E27FC236}">
                <a16:creationId xmlns:a16="http://schemas.microsoft.com/office/drawing/2014/main" id="{7E74F943-4C6C-4850-B951-89A8C13ED4F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335743" y="3527687"/>
            <a:ext cx="576072" cy="365760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45" name="Text Placeholder 9">
            <a:extLst>
              <a:ext uri="{FF2B5EF4-FFF2-40B4-BE49-F238E27FC236}">
                <a16:creationId xmlns:a16="http://schemas.microsoft.com/office/drawing/2014/main" id="{8701982E-A05B-4562-98AB-631D31E7B50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981087" y="3481521"/>
            <a:ext cx="1380744" cy="46634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6" name="Text Placeholder 9">
            <a:extLst>
              <a:ext uri="{FF2B5EF4-FFF2-40B4-BE49-F238E27FC236}">
                <a16:creationId xmlns:a16="http://schemas.microsoft.com/office/drawing/2014/main" id="{7C363BE8-0C09-4707-8BB2-5E7608BBD00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35743" y="4252272"/>
            <a:ext cx="576072" cy="365760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47" name="Text Placeholder 9">
            <a:extLst>
              <a:ext uri="{FF2B5EF4-FFF2-40B4-BE49-F238E27FC236}">
                <a16:creationId xmlns:a16="http://schemas.microsoft.com/office/drawing/2014/main" id="{8043DD20-15DF-4327-AFA6-AC51DB54291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81087" y="4201427"/>
            <a:ext cx="1380744" cy="46634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15477ADE-6D57-4C68-B247-10B0386AC85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35743" y="4976857"/>
            <a:ext cx="576072" cy="365760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49" name="Text Placeholder 9">
            <a:extLst>
              <a:ext uri="{FF2B5EF4-FFF2-40B4-BE49-F238E27FC236}">
                <a16:creationId xmlns:a16="http://schemas.microsoft.com/office/drawing/2014/main" id="{F2F3169E-254A-40EB-8346-C3628CBC7C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981087" y="4926012"/>
            <a:ext cx="1380744" cy="46634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0" name="Text Placeholder 9">
            <a:extLst>
              <a:ext uri="{FF2B5EF4-FFF2-40B4-BE49-F238E27FC236}">
                <a16:creationId xmlns:a16="http://schemas.microsoft.com/office/drawing/2014/main" id="{C6E7F877-AF2B-441A-B206-DE0948680F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10076" y="3807204"/>
            <a:ext cx="1133856" cy="923544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51" name="Text Placeholder 9">
            <a:extLst>
              <a:ext uri="{FF2B5EF4-FFF2-40B4-BE49-F238E27FC236}">
                <a16:creationId xmlns:a16="http://schemas.microsoft.com/office/drawing/2014/main" id="{95EF88BE-710A-4312-8954-9DB424804C4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947699" y="4924067"/>
            <a:ext cx="1457448" cy="27432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0128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B4255710-54C9-41B4-896B-E2127C0F8B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9175" y="2194089"/>
            <a:ext cx="3141089" cy="2095107"/>
          </a:xfrm>
          <a:prstGeom prst="roundRect">
            <a:avLst>
              <a:gd name="adj" fmla="val 11125"/>
            </a:avLst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53" name="Title 2">
            <a:extLst>
              <a:ext uri="{FF2B5EF4-FFF2-40B4-BE49-F238E27FC236}">
                <a16:creationId xmlns:a16="http://schemas.microsoft.com/office/drawing/2014/main" id="{970EE6A7-05D1-40C6-8B23-7D6CD4868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224" y="814756"/>
            <a:ext cx="7571232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B9E8192-C71B-4F12-8B30-C1852452A7B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26250" y="2194089"/>
            <a:ext cx="3141089" cy="2095107"/>
          </a:xfrm>
          <a:prstGeom prst="roundRect">
            <a:avLst>
              <a:gd name="adj" fmla="val 11125"/>
            </a:avLst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9387185D-F1F0-48F3-81AF-616F1C5661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33324" y="2194089"/>
            <a:ext cx="3141089" cy="2095107"/>
          </a:xfrm>
          <a:prstGeom prst="roundRect">
            <a:avLst>
              <a:gd name="adj" fmla="val 11125"/>
            </a:avLst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58" name="Text Placeholder 9">
            <a:extLst>
              <a:ext uri="{FF2B5EF4-FFF2-40B4-BE49-F238E27FC236}">
                <a16:creationId xmlns:a16="http://schemas.microsoft.com/office/drawing/2014/main" id="{99D2812F-0FEF-4EF6-89E2-19A55684BE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48593" y="5463361"/>
            <a:ext cx="2679192" cy="64922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9" name="Text Placeholder 9">
            <a:extLst>
              <a:ext uri="{FF2B5EF4-FFF2-40B4-BE49-F238E27FC236}">
                <a16:creationId xmlns:a16="http://schemas.microsoft.com/office/drawing/2014/main" id="{B256F67C-B907-417E-AB7C-EC9745CEFD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48593" y="5203340"/>
            <a:ext cx="2679192" cy="31089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0" name="Text Placeholder 9">
            <a:extLst>
              <a:ext uri="{FF2B5EF4-FFF2-40B4-BE49-F238E27FC236}">
                <a16:creationId xmlns:a16="http://schemas.microsoft.com/office/drawing/2014/main" id="{F17BC9B8-B325-4660-9639-57A15C7882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54873" y="5463361"/>
            <a:ext cx="2679192" cy="64922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1" name="Text Placeholder 9">
            <a:extLst>
              <a:ext uri="{FF2B5EF4-FFF2-40B4-BE49-F238E27FC236}">
                <a16:creationId xmlns:a16="http://schemas.microsoft.com/office/drawing/2014/main" id="{5EDC1334-01C4-4581-8A31-1BDE425762F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54873" y="5203340"/>
            <a:ext cx="2679192" cy="31089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2" name="Text Placeholder 9">
            <a:extLst>
              <a:ext uri="{FF2B5EF4-FFF2-40B4-BE49-F238E27FC236}">
                <a16:creationId xmlns:a16="http://schemas.microsoft.com/office/drawing/2014/main" id="{3C5CF77F-A8B8-4C6D-8C33-23B0320E9E7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62742" y="5463361"/>
            <a:ext cx="2679192" cy="64922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3" name="Text Placeholder 9">
            <a:extLst>
              <a:ext uri="{FF2B5EF4-FFF2-40B4-BE49-F238E27FC236}">
                <a16:creationId xmlns:a16="http://schemas.microsoft.com/office/drawing/2014/main" id="{0474E246-D7DF-4761-9E2E-7EFDC9615A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62742" y="5203340"/>
            <a:ext cx="2679192" cy="31089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4" name="Text Placeholder 9">
            <a:extLst>
              <a:ext uri="{FF2B5EF4-FFF2-40B4-BE49-F238E27FC236}">
                <a16:creationId xmlns:a16="http://schemas.microsoft.com/office/drawing/2014/main" id="{766B742F-2313-42FA-8AFD-DF263AAAEE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26994" y="4731198"/>
            <a:ext cx="1122390" cy="35661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65" name="Text Placeholder 9">
            <a:extLst>
              <a:ext uri="{FF2B5EF4-FFF2-40B4-BE49-F238E27FC236}">
                <a16:creationId xmlns:a16="http://schemas.microsoft.com/office/drawing/2014/main" id="{3827437D-C68C-47F1-A56A-F621A6C5F19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33274" y="4731198"/>
            <a:ext cx="1122390" cy="35661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66" name="Text Placeholder 9">
            <a:extLst>
              <a:ext uri="{FF2B5EF4-FFF2-40B4-BE49-F238E27FC236}">
                <a16:creationId xmlns:a16="http://schemas.microsoft.com/office/drawing/2014/main" id="{12A5F7D7-8CA8-4058-8CD4-DC7B9D5F9D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41143" y="4731198"/>
            <a:ext cx="1122390" cy="35661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644676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2">
            <a:extLst>
              <a:ext uri="{FF2B5EF4-FFF2-40B4-BE49-F238E27FC236}">
                <a16:creationId xmlns:a16="http://schemas.microsoft.com/office/drawing/2014/main" id="{970EE6A7-05D1-40C6-8B23-7D6CD4868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224" y="814756"/>
            <a:ext cx="7571232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58" name="Text Placeholder 9">
            <a:extLst>
              <a:ext uri="{FF2B5EF4-FFF2-40B4-BE49-F238E27FC236}">
                <a16:creationId xmlns:a16="http://schemas.microsoft.com/office/drawing/2014/main" id="{99D2812F-0FEF-4EF6-89E2-19A55684BE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20085" y="3375107"/>
            <a:ext cx="1563624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AF53A3D4-E451-4C1D-B2D5-00CFCE3932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62785" y="3375107"/>
            <a:ext cx="1563624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571E4385-C762-4D7D-BF1E-0F6F6E5586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485" y="3375107"/>
            <a:ext cx="1563624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1DE2D977-677F-4EA1-B9F2-6124818A61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248186" y="3375107"/>
            <a:ext cx="1563624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7F80E6E5-D13D-41DF-9BFF-40DFEBD81A1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20085" y="5413203"/>
            <a:ext cx="1563624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71695FB1-093B-46A4-B4A6-00C1D29C51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62785" y="5413203"/>
            <a:ext cx="1563624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34904E61-70D0-4F5A-B1B6-162D2C90880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05485" y="5413203"/>
            <a:ext cx="1563624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5D5E573F-CB5E-4414-BCC1-8B6849D7521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48186" y="5413203"/>
            <a:ext cx="1563624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059510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30DA9D6-1103-411E-93CA-A3BE004F969D}"/>
              </a:ext>
            </a:extLst>
          </p:cNvPr>
          <p:cNvSpPr/>
          <p:nvPr userDrawn="1"/>
        </p:nvSpPr>
        <p:spPr>
          <a:xfrm>
            <a:off x="0" y="0"/>
            <a:ext cx="5078412" cy="6858000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53000">
                <a:srgbClr val="55B1F6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5B0ADEA-E296-4AB1-9AC5-A279862820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7988" y="441325"/>
            <a:ext cx="4262437" cy="5975350"/>
          </a:xfrm>
          <a:custGeom>
            <a:avLst/>
            <a:gdLst>
              <a:gd name="connsiteX0" fmla="*/ 0 w 3983567"/>
              <a:gd name="connsiteY0" fmla="*/ 0 h 5975350"/>
              <a:gd name="connsiteX1" fmla="*/ 3983567 w 3983567"/>
              <a:gd name="connsiteY1" fmla="*/ 0 h 5975350"/>
              <a:gd name="connsiteX2" fmla="*/ 3983567 w 3983567"/>
              <a:gd name="connsiteY2" fmla="*/ 5975350 h 5975350"/>
              <a:gd name="connsiteX3" fmla="*/ 0 w 3983567"/>
              <a:gd name="connsiteY3" fmla="*/ 5975350 h 597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3567" h="5975350">
                <a:moveTo>
                  <a:pt x="0" y="0"/>
                </a:moveTo>
                <a:lnTo>
                  <a:pt x="3983567" y="0"/>
                </a:lnTo>
                <a:lnTo>
                  <a:pt x="3983567" y="5975350"/>
                </a:lnTo>
                <a:lnTo>
                  <a:pt x="0" y="597535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C3DB5CA9-D8E8-49C1-94E1-17A206BD4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1181" y="994263"/>
            <a:ext cx="5074920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FBA30A3A-A28D-4AB9-8B0B-3FEC80983F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9540" y="5034754"/>
            <a:ext cx="5422392" cy="83210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774DEF7A-070A-4F3F-8DF5-CAD6E1ECED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66463" y="3461144"/>
            <a:ext cx="2093976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FA21D4A4-43D8-4F9C-8787-55702077141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44843" y="3461144"/>
            <a:ext cx="2093976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6DC6D396-E970-4DE1-B951-3E9110D723B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25891" y="2492133"/>
            <a:ext cx="1234440" cy="585216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l">
              <a:lnSpc>
                <a:spcPct val="100000"/>
              </a:lnSpc>
              <a:defRPr sz="320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C93855EA-A99B-4FAC-AC4B-41AAC86D36C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25891" y="2957078"/>
            <a:ext cx="1234440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 b="1">
                <a:solidFill>
                  <a:schemeClr val="accent3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104E0C2C-D49F-4F77-BB3C-D36199DDB9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904379" y="2492133"/>
            <a:ext cx="1234440" cy="585216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l">
              <a:lnSpc>
                <a:spcPct val="100000"/>
              </a:lnSpc>
              <a:defRPr sz="320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571FF671-D086-4E9A-93B7-31ADAAACAB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904379" y="2957078"/>
            <a:ext cx="1234440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 b="1">
                <a:solidFill>
                  <a:schemeClr val="accent3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173961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AF553B9-D931-43D1-AF7E-8722A9E20845}"/>
              </a:ext>
            </a:extLst>
          </p:cNvPr>
          <p:cNvSpPr/>
          <p:nvPr userDrawn="1"/>
        </p:nvSpPr>
        <p:spPr>
          <a:xfrm>
            <a:off x="0" y="-51047"/>
            <a:ext cx="12191999" cy="3480047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53000">
                <a:srgbClr val="55B1F6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C3DB5CA9-D8E8-49C1-94E1-17A206BD4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6" y="835649"/>
            <a:ext cx="4059936" cy="137160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FBA30A3A-A28D-4AB9-8B0B-3FEC80983F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6805" y="5259546"/>
            <a:ext cx="5093208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A4039599-A7AA-4E0E-8655-B6EC2FB4FED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49076" y="625319"/>
            <a:ext cx="5234938" cy="5234938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9CE105AC-FE58-40A9-A1DC-A7EE624DE3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6805" y="2361958"/>
            <a:ext cx="4059936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1D02D91C-B2A9-4CCA-B4A1-04A6637081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27798" y="4232254"/>
            <a:ext cx="1362456" cy="585216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ctr">
              <a:lnSpc>
                <a:spcPct val="100000"/>
              </a:lnSpc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E8595837-962E-4079-879E-C9AC973C440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27798" y="4685886"/>
            <a:ext cx="1362456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DE84E88E-10AB-4A27-9D5A-BF917435575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05869" y="4232254"/>
            <a:ext cx="1362456" cy="585216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ctr">
              <a:lnSpc>
                <a:spcPct val="100000"/>
              </a:lnSpc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9BCFBA43-8DAC-46EB-9F4F-3F28523B338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905869" y="4685886"/>
            <a:ext cx="1362456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634A2AE8-32A6-4D3F-A8B6-67EA73DBB7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84649" y="4232254"/>
            <a:ext cx="1362456" cy="585216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ctr">
              <a:lnSpc>
                <a:spcPct val="100000"/>
              </a:lnSpc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F3C88138-D96C-47AC-AD28-9B8B9F94033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684649" y="4685886"/>
            <a:ext cx="1362456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033581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C3DB5CA9-D8E8-49C1-94E1-17A206BD4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681" y="1821137"/>
            <a:ext cx="3099816" cy="1837944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3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9CE105AC-FE58-40A9-A1DC-A7EE624DE3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532455" y="3760112"/>
            <a:ext cx="3063240" cy="10149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F414FA2-60F4-4F3C-ADAA-1820A6042CE4}"/>
              </a:ext>
            </a:extLst>
          </p:cNvPr>
          <p:cNvSpPr/>
          <p:nvPr userDrawn="1"/>
        </p:nvSpPr>
        <p:spPr>
          <a:xfrm>
            <a:off x="9223106" y="-635150"/>
            <a:ext cx="3440411" cy="3440411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3E8862F-195E-4109-B42C-9748568074CD}"/>
              </a:ext>
            </a:extLst>
          </p:cNvPr>
          <p:cNvSpPr/>
          <p:nvPr userDrawn="1"/>
        </p:nvSpPr>
        <p:spPr>
          <a:xfrm>
            <a:off x="-765160" y="4199586"/>
            <a:ext cx="2364073" cy="2364073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8898BBC-7953-4B07-B138-4BA84763EBAE}"/>
              </a:ext>
            </a:extLst>
          </p:cNvPr>
          <p:cNvGrpSpPr/>
          <p:nvPr userDrawn="1"/>
        </p:nvGrpSpPr>
        <p:grpSpPr>
          <a:xfrm>
            <a:off x="515997" y="486754"/>
            <a:ext cx="1170446" cy="1112869"/>
            <a:chOff x="5257800" y="630936"/>
            <a:chExt cx="475075" cy="451705"/>
          </a:xfrm>
          <a:solidFill>
            <a:schemeClr val="accent5">
              <a:lumMod val="75000"/>
            </a:schemeClr>
          </a:solidFill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52E042D-719C-494C-BCF8-C57C978267FB}"/>
                </a:ext>
              </a:extLst>
            </p:cNvPr>
            <p:cNvSpPr/>
            <p:nvPr/>
          </p:nvSpPr>
          <p:spPr>
            <a:xfrm>
              <a:off x="5257800" y="630936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F0762A1-D2BD-4629-B817-52D4B8AA29D4}"/>
                </a:ext>
              </a:extLst>
            </p:cNvPr>
            <p:cNvSpPr/>
            <p:nvPr/>
          </p:nvSpPr>
          <p:spPr>
            <a:xfrm>
              <a:off x="5394727" y="630936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C271F19-47A9-49E0-B1AE-979EF22D418C}"/>
                </a:ext>
              </a:extLst>
            </p:cNvPr>
            <p:cNvSpPr/>
            <p:nvPr/>
          </p:nvSpPr>
          <p:spPr>
            <a:xfrm>
              <a:off x="5531654" y="630936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36117E7-6C1B-49A1-80B5-91CD63AF7B8F}"/>
                </a:ext>
              </a:extLst>
            </p:cNvPr>
            <p:cNvSpPr/>
            <p:nvPr/>
          </p:nvSpPr>
          <p:spPr>
            <a:xfrm>
              <a:off x="5668581" y="630936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7B96058-84A5-48B1-B51E-3D9BC515F569}"/>
                </a:ext>
              </a:extLst>
            </p:cNvPr>
            <p:cNvSpPr/>
            <p:nvPr/>
          </p:nvSpPr>
          <p:spPr>
            <a:xfrm>
              <a:off x="5257800" y="760073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C699C36-AC0C-4D3C-BEF6-3128A7B4FEEC}"/>
                </a:ext>
              </a:extLst>
            </p:cNvPr>
            <p:cNvSpPr/>
            <p:nvPr/>
          </p:nvSpPr>
          <p:spPr>
            <a:xfrm>
              <a:off x="5394727" y="760073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53937CB-F872-4C84-BDDF-8BC9B39D8E8E}"/>
                </a:ext>
              </a:extLst>
            </p:cNvPr>
            <p:cNvSpPr/>
            <p:nvPr/>
          </p:nvSpPr>
          <p:spPr>
            <a:xfrm>
              <a:off x="5531654" y="760073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75101EC-DFA3-48F8-9811-37B7C491D317}"/>
                </a:ext>
              </a:extLst>
            </p:cNvPr>
            <p:cNvSpPr/>
            <p:nvPr/>
          </p:nvSpPr>
          <p:spPr>
            <a:xfrm>
              <a:off x="5668581" y="760073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FAAC1FE-38CA-41E7-AB6B-F3CB51BC7023}"/>
                </a:ext>
              </a:extLst>
            </p:cNvPr>
            <p:cNvSpPr/>
            <p:nvPr/>
          </p:nvSpPr>
          <p:spPr>
            <a:xfrm>
              <a:off x="5257800" y="889210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69A4258-2F53-49AE-9D3E-BD60035F9F5A}"/>
                </a:ext>
              </a:extLst>
            </p:cNvPr>
            <p:cNvSpPr/>
            <p:nvPr/>
          </p:nvSpPr>
          <p:spPr>
            <a:xfrm>
              <a:off x="5394727" y="889210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9B444B6-340E-43B3-95D5-B30DAF6AFF47}"/>
                </a:ext>
              </a:extLst>
            </p:cNvPr>
            <p:cNvSpPr/>
            <p:nvPr/>
          </p:nvSpPr>
          <p:spPr>
            <a:xfrm>
              <a:off x="5531654" y="889210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BB5E2B8-CD84-40B5-BE6C-958889CDCDA3}"/>
                </a:ext>
              </a:extLst>
            </p:cNvPr>
            <p:cNvSpPr/>
            <p:nvPr/>
          </p:nvSpPr>
          <p:spPr>
            <a:xfrm>
              <a:off x="5668581" y="889210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5E42773-042D-4C5E-AA1C-7FE9FDFF183A}"/>
                </a:ext>
              </a:extLst>
            </p:cNvPr>
            <p:cNvSpPr/>
            <p:nvPr/>
          </p:nvSpPr>
          <p:spPr>
            <a:xfrm>
              <a:off x="5257800" y="1018347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5DECC29-65BC-4044-9536-FA7EBB05A1FB}"/>
                </a:ext>
              </a:extLst>
            </p:cNvPr>
            <p:cNvSpPr/>
            <p:nvPr/>
          </p:nvSpPr>
          <p:spPr>
            <a:xfrm>
              <a:off x="5394727" y="1018347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AFBB5F8-1C17-46C6-BE62-AB872C621D19}"/>
                </a:ext>
              </a:extLst>
            </p:cNvPr>
            <p:cNvSpPr/>
            <p:nvPr/>
          </p:nvSpPr>
          <p:spPr>
            <a:xfrm>
              <a:off x="5531654" y="1018347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B166B46-08B3-4C7F-AADE-65807A8DA497}"/>
                </a:ext>
              </a:extLst>
            </p:cNvPr>
            <p:cNvSpPr/>
            <p:nvPr/>
          </p:nvSpPr>
          <p:spPr>
            <a:xfrm>
              <a:off x="5668581" y="1018347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41FB963-173E-42AC-8E19-8910C96E08E7}"/>
              </a:ext>
            </a:extLst>
          </p:cNvPr>
          <p:cNvGrpSpPr/>
          <p:nvPr userDrawn="1"/>
        </p:nvGrpSpPr>
        <p:grpSpPr>
          <a:xfrm>
            <a:off x="5507632" y="6168955"/>
            <a:ext cx="1176736" cy="189786"/>
            <a:chOff x="5423343" y="6168955"/>
            <a:chExt cx="1176736" cy="189786"/>
          </a:xfrm>
          <a:solidFill>
            <a:schemeClr val="accent5">
              <a:lumMod val="75000"/>
            </a:schemeClr>
          </a:solidFill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F562168-7090-41B7-B2F0-F335192C6BDA}"/>
                </a:ext>
              </a:extLst>
            </p:cNvPr>
            <p:cNvSpPr/>
            <p:nvPr/>
          </p:nvSpPr>
          <p:spPr>
            <a:xfrm flipH="1">
              <a:off x="5423343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AC6AAED-B362-4CAF-8753-C06816802A3A}"/>
                </a:ext>
              </a:extLst>
            </p:cNvPr>
            <p:cNvSpPr/>
            <p:nvPr/>
          </p:nvSpPr>
          <p:spPr>
            <a:xfrm flipH="1">
              <a:off x="5752326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79C6E47-8C14-4F77-A369-6860B22F18B0}"/>
                </a:ext>
              </a:extLst>
            </p:cNvPr>
            <p:cNvSpPr/>
            <p:nvPr/>
          </p:nvSpPr>
          <p:spPr>
            <a:xfrm flipH="1">
              <a:off x="6081309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72D188F-5CE5-4491-9E88-FE772D64D5BB}"/>
                </a:ext>
              </a:extLst>
            </p:cNvPr>
            <p:cNvSpPr/>
            <p:nvPr/>
          </p:nvSpPr>
          <p:spPr>
            <a:xfrm flipH="1">
              <a:off x="6410293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5BBFA2C-F6A8-4A84-A793-C69185BAB39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36615" y="1216153"/>
            <a:ext cx="4324971" cy="4165472"/>
          </a:xfrm>
          <a:prstGeom prst="roundRect">
            <a:avLst>
              <a:gd name="adj" fmla="val 3426"/>
            </a:avLst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839298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BFFF6C54-1823-41D5-BF62-1A0018971311}"/>
              </a:ext>
            </a:extLst>
          </p:cNvPr>
          <p:cNvSpPr/>
          <p:nvPr userDrawn="1"/>
        </p:nvSpPr>
        <p:spPr>
          <a:xfrm>
            <a:off x="-14536" y="1"/>
            <a:ext cx="6110535" cy="6858000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53000">
                <a:srgbClr val="55B1F6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itle 2">
            <a:extLst>
              <a:ext uri="{FF2B5EF4-FFF2-40B4-BE49-F238E27FC236}">
                <a16:creationId xmlns:a16="http://schemas.microsoft.com/office/drawing/2014/main" id="{1DA45F21-7624-4DCC-BC38-78575D2C7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624" y="1970849"/>
            <a:ext cx="3054096" cy="2020824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57" name="Text Placeholder 9">
            <a:extLst>
              <a:ext uri="{FF2B5EF4-FFF2-40B4-BE49-F238E27FC236}">
                <a16:creationId xmlns:a16="http://schemas.microsoft.com/office/drawing/2014/main" id="{15769649-7728-463A-B5A5-C3FD7442CD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08255" y="4050162"/>
            <a:ext cx="3054096" cy="83210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8" name="Text Placeholder 9">
            <a:extLst>
              <a:ext uri="{FF2B5EF4-FFF2-40B4-BE49-F238E27FC236}">
                <a16:creationId xmlns:a16="http://schemas.microsoft.com/office/drawing/2014/main" id="{935AB12F-58ED-40E7-9B91-D88D7EAD5B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32765" y="1377139"/>
            <a:ext cx="4041648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9" name="Text Placeholder 9">
            <a:extLst>
              <a:ext uri="{FF2B5EF4-FFF2-40B4-BE49-F238E27FC236}">
                <a16:creationId xmlns:a16="http://schemas.microsoft.com/office/drawing/2014/main" id="{2681D060-F9F7-4F8C-929E-5F905D17C00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32765" y="1081950"/>
            <a:ext cx="404164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0" name="Text Placeholder 9">
            <a:extLst>
              <a:ext uri="{FF2B5EF4-FFF2-40B4-BE49-F238E27FC236}">
                <a16:creationId xmlns:a16="http://schemas.microsoft.com/office/drawing/2014/main" id="{CDF45CB4-6536-4A67-8BBB-FA9FB30816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32765" y="3268006"/>
            <a:ext cx="4041648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1" name="Text Placeholder 9">
            <a:extLst>
              <a:ext uri="{FF2B5EF4-FFF2-40B4-BE49-F238E27FC236}">
                <a16:creationId xmlns:a16="http://schemas.microsoft.com/office/drawing/2014/main" id="{BB38C0E4-C638-4187-B381-B660D3E7279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32765" y="2972817"/>
            <a:ext cx="404164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2" name="Text Placeholder 9">
            <a:extLst>
              <a:ext uri="{FF2B5EF4-FFF2-40B4-BE49-F238E27FC236}">
                <a16:creationId xmlns:a16="http://schemas.microsoft.com/office/drawing/2014/main" id="{D2827BAD-DA58-41E5-8F7F-B64193B264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32765" y="5158873"/>
            <a:ext cx="4041648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3" name="Text Placeholder 9">
            <a:extLst>
              <a:ext uri="{FF2B5EF4-FFF2-40B4-BE49-F238E27FC236}">
                <a16:creationId xmlns:a16="http://schemas.microsoft.com/office/drawing/2014/main" id="{6E7FC220-2DFE-42C0-94A4-A7862BBE998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32765" y="4863684"/>
            <a:ext cx="404164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48159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5A29B61-C068-4410-9312-0D3C318DB48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/>
          <a:lstStyle/>
          <a:p>
            <a:endParaRPr lang="en-ID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56C986D-89F8-4850-9A97-214D685628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33234" y="2292578"/>
            <a:ext cx="3721608" cy="1444752"/>
          </a:xfrm>
        </p:spPr>
        <p:txBody>
          <a:bodyPr>
            <a:noAutofit/>
          </a:bodyPr>
          <a:lstStyle>
            <a:lvl1pPr algn="ctr"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en-ID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4133DA-5313-4881-BB59-B570FB8AB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25216" y="4210952"/>
            <a:ext cx="4937760" cy="95097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413541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9">
            <a:extLst>
              <a:ext uri="{FF2B5EF4-FFF2-40B4-BE49-F238E27FC236}">
                <a16:creationId xmlns:a16="http://schemas.microsoft.com/office/drawing/2014/main" id="{935AB12F-58ED-40E7-9B91-D88D7EAD5B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070913" y="4138887"/>
            <a:ext cx="2020824" cy="83210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9" name="Text Placeholder 9">
            <a:extLst>
              <a:ext uri="{FF2B5EF4-FFF2-40B4-BE49-F238E27FC236}">
                <a16:creationId xmlns:a16="http://schemas.microsoft.com/office/drawing/2014/main" id="{2681D060-F9F7-4F8C-929E-5F905D17C00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70913" y="3877080"/>
            <a:ext cx="2020824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CEECCD-4761-4AF0-9451-997153F5D62A}"/>
              </a:ext>
            </a:extLst>
          </p:cNvPr>
          <p:cNvSpPr/>
          <p:nvPr userDrawn="1"/>
        </p:nvSpPr>
        <p:spPr>
          <a:xfrm>
            <a:off x="0" y="1"/>
            <a:ext cx="3048000" cy="6858000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53000">
                <a:srgbClr val="55B1F6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25">
            <a:extLst>
              <a:ext uri="{FF2B5EF4-FFF2-40B4-BE49-F238E27FC236}">
                <a16:creationId xmlns:a16="http://schemas.microsoft.com/office/drawing/2014/main" id="{23C2733D-BD09-4187-98D5-0C46157C87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7020" y="1058020"/>
            <a:ext cx="4745736" cy="4745736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83ED0074-1A54-43F4-B1DB-9ED3E011E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493" y="1558042"/>
            <a:ext cx="5074920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3AB2E7B1-F375-43AB-9DB3-2AA78D96C0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9493" y="2341089"/>
            <a:ext cx="5074920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7A1C4CA-02D6-4A02-A6E0-E27F7BAB86C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17072" y="3764736"/>
            <a:ext cx="1655064" cy="923544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l">
              <a:lnSpc>
                <a:spcPct val="100000"/>
              </a:lnSpc>
              <a:defRPr sz="540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7B409F2-711B-4ADA-AADB-99C54F39BD5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17072" y="4604049"/>
            <a:ext cx="1655064" cy="27432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438461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4B689A89-4804-47AA-A891-7CC08A0BE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547" y="1009003"/>
            <a:ext cx="4059936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C1D6499C-8C69-42CA-A7DD-FBEC0C33B0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3543300"/>
          </a:xfrm>
          <a:custGeom>
            <a:avLst/>
            <a:gdLst>
              <a:gd name="connsiteX0" fmla="*/ 0 w 6096000"/>
              <a:gd name="connsiteY0" fmla="*/ 0 h 3543300"/>
              <a:gd name="connsiteX1" fmla="*/ 6096000 w 6096000"/>
              <a:gd name="connsiteY1" fmla="*/ 0 h 3543300"/>
              <a:gd name="connsiteX2" fmla="*/ 6096000 w 6096000"/>
              <a:gd name="connsiteY2" fmla="*/ 3543300 h 3543300"/>
              <a:gd name="connsiteX3" fmla="*/ 0 w 6096000"/>
              <a:gd name="connsiteY3" fmla="*/ 354330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543300">
                <a:moveTo>
                  <a:pt x="0" y="0"/>
                </a:moveTo>
                <a:lnTo>
                  <a:pt x="6096000" y="0"/>
                </a:lnTo>
                <a:lnTo>
                  <a:pt x="6096000" y="3543300"/>
                </a:lnTo>
                <a:lnTo>
                  <a:pt x="0" y="35433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969A20-E35E-4E41-B799-F05DEE0F7DEA}"/>
              </a:ext>
            </a:extLst>
          </p:cNvPr>
          <p:cNvSpPr/>
          <p:nvPr userDrawn="1"/>
        </p:nvSpPr>
        <p:spPr>
          <a:xfrm>
            <a:off x="6096000" y="3543300"/>
            <a:ext cx="6095999" cy="3314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375A0863-4950-4E61-98F5-9F4B032044F7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719149" y="2432992"/>
            <a:ext cx="2423160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A07D77DA-F9C9-45F7-AE9A-B4D43F76D511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719149" y="2173197"/>
            <a:ext cx="2423160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DF143D6E-B825-4B98-B6EA-9C4A9E36D97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719149" y="3802345"/>
            <a:ext cx="2423160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046E4598-DD10-4247-B54E-C2FE01512CCD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719149" y="3542550"/>
            <a:ext cx="2423160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CD241F6C-4A24-4E6D-B326-ED556369FFC5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719149" y="5179411"/>
            <a:ext cx="2423160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CE17F44F-9A8F-4BC6-BC55-00A97E8443EC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2719149" y="4919616"/>
            <a:ext cx="2423160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83BB83E3-F649-4DF6-B77F-ADE5D56A7D09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114476" y="4822716"/>
            <a:ext cx="4059936" cy="10149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7475495F-C4AF-459A-8646-26C35C1F49C7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114476" y="4562921"/>
            <a:ext cx="4059936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095217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2">
            <a:extLst>
              <a:ext uri="{FF2B5EF4-FFF2-40B4-BE49-F238E27FC236}">
                <a16:creationId xmlns:a16="http://schemas.microsoft.com/office/drawing/2014/main" id="{14431100-17C7-4E59-B6AC-117E4129A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4" y="835649"/>
            <a:ext cx="6089825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7B015D91-8D68-4F24-B10F-FC1529C183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798183" y="3082101"/>
            <a:ext cx="2715768" cy="10149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D8586AFF-B855-4C13-9A57-3F5472BAFE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798183" y="2725932"/>
            <a:ext cx="271576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93D2E7DB-6F7E-40C2-BB41-2446DC9D5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67492" y="3082101"/>
            <a:ext cx="2715768" cy="10149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3FBA2EA0-8E60-4391-9213-4DB2EEFB3A3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67492" y="2725932"/>
            <a:ext cx="271576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AAF81100-5467-4047-A618-F82885DFAF9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434798" y="5507200"/>
            <a:ext cx="9317736" cy="64922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050961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2">
            <a:extLst>
              <a:ext uri="{FF2B5EF4-FFF2-40B4-BE49-F238E27FC236}">
                <a16:creationId xmlns:a16="http://schemas.microsoft.com/office/drawing/2014/main" id="{14431100-17C7-4E59-B6AC-117E4129A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4" y="835649"/>
            <a:ext cx="6089825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7B015D91-8D68-4F24-B10F-FC1529C183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407038" y="5373127"/>
            <a:ext cx="2167128" cy="64922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D8586AFF-B855-4C13-9A57-3F5472BAFE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407038" y="5012170"/>
            <a:ext cx="2167128" cy="31089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B33C2FA-4DE6-4D86-A6B8-A4F3D802D5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010662" y="5373127"/>
            <a:ext cx="2167128" cy="64922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E3C227C1-D5EB-427D-9688-BD27F501852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10662" y="5012170"/>
            <a:ext cx="2167128" cy="31089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98F064B4-028E-4D2C-AF48-D4466EC0246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614693" y="5373127"/>
            <a:ext cx="2167128" cy="64922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82BDFE4B-97A6-47D7-9BB0-F15879F02A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614693" y="5012170"/>
            <a:ext cx="2167128" cy="31089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8" name="Picture Placeholder 25">
            <a:extLst>
              <a:ext uri="{FF2B5EF4-FFF2-40B4-BE49-F238E27FC236}">
                <a16:creationId xmlns:a16="http://schemas.microsoft.com/office/drawing/2014/main" id="{54306504-05BA-4D42-8890-32763AC5AF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74855" y="2214217"/>
            <a:ext cx="2432304" cy="243230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92DB291D-73A6-4809-B9EC-905EFEC13EC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881217" y="2214217"/>
            <a:ext cx="2432304" cy="243230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30" name="Picture Placeholder 25">
            <a:extLst>
              <a:ext uri="{FF2B5EF4-FFF2-40B4-BE49-F238E27FC236}">
                <a16:creationId xmlns:a16="http://schemas.microsoft.com/office/drawing/2014/main" id="{BE806E60-C9E3-4E7A-9CE2-A879AA7A9A0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482105" y="2214217"/>
            <a:ext cx="2432304" cy="243230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037542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2">
            <a:extLst>
              <a:ext uri="{FF2B5EF4-FFF2-40B4-BE49-F238E27FC236}">
                <a16:creationId xmlns:a16="http://schemas.microsoft.com/office/drawing/2014/main" id="{93B46307-2AF3-4826-8615-AE319CA17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5" y="838784"/>
            <a:ext cx="4059936" cy="137160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15741AD8-0E0B-4EE4-96DF-FF83C9107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9175" y="2704369"/>
            <a:ext cx="4059936" cy="4663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BC25A6C7-917F-4F47-BD73-D13752977A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9175" y="2338265"/>
            <a:ext cx="4059936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3657A7ED-3846-490E-8B2B-F8DE4B5C6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45969" y="4467626"/>
            <a:ext cx="1207008" cy="27432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C5161709-BA08-4422-92B2-D406F72D51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45969" y="4202033"/>
            <a:ext cx="120700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5E16B055-C0C9-419F-8033-BC0FEA1C6F0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37258" y="4467626"/>
            <a:ext cx="1207008" cy="27432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A598C6ED-5C27-48A7-B2FF-FB7156B520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37258" y="4202033"/>
            <a:ext cx="120700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D56F20D5-8AF5-4FA4-B563-95354EE2B4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45969" y="5431972"/>
            <a:ext cx="1207008" cy="27432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4" name="Text Placeholder 9">
            <a:extLst>
              <a:ext uri="{FF2B5EF4-FFF2-40B4-BE49-F238E27FC236}">
                <a16:creationId xmlns:a16="http://schemas.microsoft.com/office/drawing/2014/main" id="{01A140DF-426E-4219-8384-93827CBA983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45969" y="5166379"/>
            <a:ext cx="120700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5" name="Text Placeholder 9">
            <a:extLst>
              <a:ext uri="{FF2B5EF4-FFF2-40B4-BE49-F238E27FC236}">
                <a16:creationId xmlns:a16="http://schemas.microsoft.com/office/drawing/2014/main" id="{9B558986-C15B-4CC7-AE66-B8AF0C91097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37258" y="5431972"/>
            <a:ext cx="1207008" cy="27432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6" name="Text Placeholder 9">
            <a:extLst>
              <a:ext uri="{FF2B5EF4-FFF2-40B4-BE49-F238E27FC236}">
                <a16:creationId xmlns:a16="http://schemas.microsoft.com/office/drawing/2014/main" id="{03E6834C-E5B0-4DC3-AF6F-BA9A75C5205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837258" y="5166379"/>
            <a:ext cx="120700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7" name="Text Placeholder 9">
            <a:extLst>
              <a:ext uri="{FF2B5EF4-FFF2-40B4-BE49-F238E27FC236}">
                <a16:creationId xmlns:a16="http://schemas.microsoft.com/office/drawing/2014/main" id="{31198E3F-81B1-41D3-909E-7C997CA8602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51201" y="5178786"/>
            <a:ext cx="3493008" cy="4663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24EB6C3C-74B4-4FAB-A987-BCCAD10E3C6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51200" y="4696024"/>
            <a:ext cx="2003799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0" name="Text Placeholder 9">
            <a:extLst>
              <a:ext uri="{FF2B5EF4-FFF2-40B4-BE49-F238E27FC236}">
                <a16:creationId xmlns:a16="http://schemas.microsoft.com/office/drawing/2014/main" id="{07DF3536-5AA8-498F-90DC-48C5A52CA0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52577" y="4696024"/>
            <a:ext cx="886968" cy="310896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053163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2">
            <a:extLst>
              <a:ext uri="{FF2B5EF4-FFF2-40B4-BE49-F238E27FC236}">
                <a16:creationId xmlns:a16="http://schemas.microsoft.com/office/drawing/2014/main" id="{93B46307-2AF3-4826-8615-AE319CA17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5" y="814756"/>
            <a:ext cx="5779008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9AE8C508-B725-436E-B4C1-F57B7F870E7A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1805258" y="4452961"/>
            <a:ext cx="1673352" cy="27432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E8DBCED5-8664-4BBC-AC47-343A73EFF430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1805258" y="4212129"/>
            <a:ext cx="1673352" cy="31089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8C730382-1627-422A-8378-F7F4D98388F2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1094178" y="5523610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6229574C-711E-4C80-9911-410E1594C90B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094178" y="5190579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695C90FD-1324-4C36-A65D-FA70D02B56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177275" y="5523610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37FAD3FF-FB2D-4E54-BBA5-13510A40D72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77275" y="5190579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49" name="Text Placeholder 9">
            <a:extLst>
              <a:ext uri="{FF2B5EF4-FFF2-40B4-BE49-F238E27FC236}">
                <a16:creationId xmlns:a16="http://schemas.microsoft.com/office/drawing/2014/main" id="{E4C55F8A-6CAC-41D9-B5E9-3CFAAF22B41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259969" y="5523610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1" name="Text Placeholder 9">
            <a:extLst>
              <a:ext uri="{FF2B5EF4-FFF2-40B4-BE49-F238E27FC236}">
                <a16:creationId xmlns:a16="http://schemas.microsoft.com/office/drawing/2014/main" id="{B9A5D69A-7D5D-4177-9B32-A6307C623AB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59969" y="5190579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52" name="Text Placeholder 9">
            <a:extLst>
              <a:ext uri="{FF2B5EF4-FFF2-40B4-BE49-F238E27FC236}">
                <a16:creationId xmlns:a16="http://schemas.microsoft.com/office/drawing/2014/main" id="{66FC3C13-C06A-4A2E-B264-D35D0C0FFF1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77570" y="5323024"/>
            <a:ext cx="5458968" cy="4663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4" name="Picture Placeholder 25">
            <a:extLst>
              <a:ext uri="{FF2B5EF4-FFF2-40B4-BE49-F238E27FC236}">
                <a16:creationId xmlns:a16="http://schemas.microsoft.com/office/drawing/2014/main" id="{7D0799B6-9439-4507-B340-82B12C7C2F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956050" y="2552849"/>
            <a:ext cx="1371600" cy="13716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640196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2">
            <a:extLst>
              <a:ext uri="{FF2B5EF4-FFF2-40B4-BE49-F238E27FC236}">
                <a16:creationId xmlns:a16="http://schemas.microsoft.com/office/drawing/2014/main" id="{93B46307-2AF3-4826-8615-AE319CA17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5" y="814756"/>
            <a:ext cx="5779008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9AE8C508-B725-436E-B4C1-F57B7F870E7A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1867826" y="4539394"/>
            <a:ext cx="1673352" cy="27432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E8DBCED5-8664-4BBC-AC47-343A73EFF430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1867826" y="4298562"/>
            <a:ext cx="1673352" cy="31089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8C730382-1627-422A-8378-F7F4D98388F2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1155773" y="5612476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6229574C-711E-4C80-9911-410E1594C90B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155773" y="5279445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695C90FD-1324-4C36-A65D-FA70D02B56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238870" y="5612476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37FAD3FF-FB2D-4E54-BBA5-13510A40D72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38870" y="5279445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49" name="Text Placeholder 9">
            <a:extLst>
              <a:ext uri="{FF2B5EF4-FFF2-40B4-BE49-F238E27FC236}">
                <a16:creationId xmlns:a16="http://schemas.microsoft.com/office/drawing/2014/main" id="{E4C55F8A-6CAC-41D9-B5E9-3CFAAF22B41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21564" y="5612476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1" name="Text Placeholder 9">
            <a:extLst>
              <a:ext uri="{FF2B5EF4-FFF2-40B4-BE49-F238E27FC236}">
                <a16:creationId xmlns:a16="http://schemas.microsoft.com/office/drawing/2014/main" id="{B9A5D69A-7D5D-4177-9B32-A6307C623AB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1564" y="5279445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54" name="Picture Placeholder 25">
            <a:extLst>
              <a:ext uri="{FF2B5EF4-FFF2-40B4-BE49-F238E27FC236}">
                <a16:creationId xmlns:a16="http://schemas.microsoft.com/office/drawing/2014/main" id="{7D0799B6-9439-4507-B340-82B12C7C2F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21753" y="2765209"/>
            <a:ext cx="1371600" cy="13716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90" name="Text Placeholder 9">
            <a:extLst>
              <a:ext uri="{FF2B5EF4-FFF2-40B4-BE49-F238E27FC236}">
                <a16:creationId xmlns:a16="http://schemas.microsoft.com/office/drawing/2014/main" id="{FAC019E6-B93A-4487-9A0B-7324B8269FD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251545" y="4539394"/>
            <a:ext cx="1673352" cy="27432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91" name="Text Placeholder 9">
            <a:extLst>
              <a:ext uri="{FF2B5EF4-FFF2-40B4-BE49-F238E27FC236}">
                <a16:creationId xmlns:a16="http://schemas.microsoft.com/office/drawing/2014/main" id="{7FD82D54-B340-4C62-B172-470163D7C6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251545" y="4298562"/>
            <a:ext cx="1673352" cy="31089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8543939F-E8DC-44ED-B0E2-93E49371B6C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39492" y="5612476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9DA58CD5-A930-48FD-9E5C-F26A654C7A8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39492" y="5279445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CE2A9FDE-A347-4A58-913C-D1419A90533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622589" y="5612476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310CCE45-F061-4B23-A1C6-01D15AD8E31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622589" y="5279445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84C51F26-16CD-43B7-822D-377D8CF7E8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707228" y="5612476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97" name="Text Placeholder 9">
            <a:extLst>
              <a:ext uri="{FF2B5EF4-FFF2-40B4-BE49-F238E27FC236}">
                <a16:creationId xmlns:a16="http://schemas.microsoft.com/office/drawing/2014/main" id="{982A3D7E-E855-4E69-840E-A1E880F84DC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707228" y="5279445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98" name="Picture Placeholder 25">
            <a:extLst>
              <a:ext uri="{FF2B5EF4-FFF2-40B4-BE49-F238E27FC236}">
                <a16:creationId xmlns:a16="http://schemas.microsoft.com/office/drawing/2014/main" id="{719DC0E9-BFCB-4107-A0C5-06DB3840F402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405472" y="2765209"/>
            <a:ext cx="1371600" cy="13716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99" name="Text Placeholder 9">
            <a:extLst>
              <a:ext uri="{FF2B5EF4-FFF2-40B4-BE49-F238E27FC236}">
                <a16:creationId xmlns:a16="http://schemas.microsoft.com/office/drawing/2014/main" id="{21F7332E-E29A-4505-A187-BBE6A841ECE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647855" y="4539394"/>
            <a:ext cx="1673352" cy="27432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00" name="Text Placeholder 9">
            <a:extLst>
              <a:ext uri="{FF2B5EF4-FFF2-40B4-BE49-F238E27FC236}">
                <a16:creationId xmlns:a16="http://schemas.microsoft.com/office/drawing/2014/main" id="{1773C367-8FD1-47E4-84BF-EF1C5637807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647855" y="4298562"/>
            <a:ext cx="1673352" cy="31089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01" name="Text Placeholder 9">
            <a:extLst>
              <a:ext uri="{FF2B5EF4-FFF2-40B4-BE49-F238E27FC236}">
                <a16:creationId xmlns:a16="http://schemas.microsoft.com/office/drawing/2014/main" id="{043BA119-A27A-4409-AF9F-5A7539BC3AB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935802" y="5612476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02" name="Text Placeholder 9">
            <a:extLst>
              <a:ext uri="{FF2B5EF4-FFF2-40B4-BE49-F238E27FC236}">
                <a16:creationId xmlns:a16="http://schemas.microsoft.com/office/drawing/2014/main" id="{2D31F566-BC36-4ACB-84CE-C17BCC190A5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935802" y="5279445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103" name="Text Placeholder 9">
            <a:extLst>
              <a:ext uri="{FF2B5EF4-FFF2-40B4-BE49-F238E27FC236}">
                <a16:creationId xmlns:a16="http://schemas.microsoft.com/office/drawing/2014/main" id="{469ED744-B320-4D1F-8CBB-3CF89486339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18899" y="5612476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04" name="Text Placeholder 9">
            <a:extLst>
              <a:ext uri="{FF2B5EF4-FFF2-40B4-BE49-F238E27FC236}">
                <a16:creationId xmlns:a16="http://schemas.microsoft.com/office/drawing/2014/main" id="{2D00FAA2-6C40-4460-B0A3-A2F4B641720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018899" y="5279445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105" name="Text Placeholder 9">
            <a:extLst>
              <a:ext uri="{FF2B5EF4-FFF2-40B4-BE49-F238E27FC236}">
                <a16:creationId xmlns:a16="http://schemas.microsoft.com/office/drawing/2014/main" id="{2BE6D326-519F-4C9F-9122-552987AB930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0103538" y="5612476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06" name="Text Placeholder 9">
            <a:extLst>
              <a:ext uri="{FF2B5EF4-FFF2-40B4-BE49-F238E27FC236}">
                <a16:creationId xmlns:a16="http://schemas.microsoft.com/office/drawing/2014/main" id="{64AEFCDF-A1EC-4478-855F-3FF570C2297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0103538" y="5279445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107" name="Picture Placeholder 25">
            <a:extLst>
              <a:ext uri="{FF2B5EF4-FFF2-40B4-BE49-F238E27FC236}">
                <a16:creationId xmlns:a16="http://schemas.microsoft.com/office/drawing/2014/main" id="{B681575C-6763-44A4-9ED6-7CD448D17B06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8801782" y="2765209"/>
            <a:ext cx="1371600" cy="13716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84541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CFAB1B56-AA92-4F00-8B4B-B593E700ACD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20287" y="1326774"/>
            <a:ext cx="6397219" cy="4019855"/>
          </a:xfrm>
          <a:custGeom>
            <a:avLst/>
            <a:gdLst>
              <a:gd name="connsiteX0" fmla="*/ 0 w 6397219"/>
              <a:gd name="connsiteY0" fmla="*/ 0 h 4019855"/>
              <a:gd name="connsiteX1" fmla="*/ 6397219 w 6397219"/>
              <a:gd name="connsiteY1" fmla="*/ 0 h 4019855"/>
              <a:gd name="connsiteX2" fmla="*/ 6397219 w 6397219"/>
              <a:gd name="connsiteY2" fmla="*/ 4019855 h 4019855"/>
              <a:gd name="connsiteX3" fmla="*/ 0 w 6397219"/>
              <a:gd name="connsiteY3" fmla="*/ 4019855 h 4019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97219" h="4019855">
                <a:moveTo>
                  <a:pt x="0" y="0"/>
                </a:moveTo>
                <a:lnTo>
                  <a:pt x="6397219" y="0"/>
                </a:lnTo>
                <a:lnTo>
                  <a:pt x="6397219" y="4019855"/>
                </a:lnTo>
                <a:lnTo>
                  <a:pt x="0" y="401985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36" name="Title 2">
            <a:extLst>
              <a:ext uri="{FF2B5EF4-FFF2-40B4-BE49-F238E27FC236}">
                <a16:creationId xmlns:a16="http://schemas.microsoft.com/office/drawing/2014/main" id="{93B46307-2AF3-4826-8615-AE319CA17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016" y="1654252"/>
            <a:ext cx="3520440" cy="2660904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97EEF34F-BAE3-4830-B5E4-B947CE32247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08644" y="4368986"/>
            <a:ext cx="3529584" cy="83210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546063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C8A9C09-3032-4795-8E06-520556E4BB2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542894" y="1136221"/>
            <a:ext cx="2020759" cy="4400979"/>
          </a:xfrm>
          <a:custGeom>
            <a:avLst/>
            <a:gdLst>
              <a:gd name="connsiteX0" fmla="*/ 0 w 2020759"/>
              <a:gd name="connsiteY0" fmla="*/ 0 h 4400979"/>
              <a:gd name="connsiteX1" fmla="*/ 2020759 w 2020759"/>
              <a:gd name="connsiteY1" fmla="*/ 0 h 4400979"/>
              <a:gd name="connsiteX2" fmla="*/ 2020759 w 2020759"/>
              <a:gd name="connsiteY2" fmla="*/ 4400979 h 4400979"/>
              <a:gd name="connsiteX3" fmla="*/ 0 w 2020759"/>
              <a:gd name="connsiteY3" fmla="*/ 4400979 h 4400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759" h="4400979">
                <a:moveTo>
                  <a:pt x="0" y="0"/>
                </a:moveTo>
                <a:lnTo>
                  <a:pt x="2020759" y="0"/>
                </a:lnTo>
                <a:lnTo>
                  <a:pt x="2020759" y="4400979"/>
                </a:lnTo>
                <a:lnTo>
                  <a:pt x="0" y="4400979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36" name="Title 2">
            <a:extLst>
              <a:ext uri="{FF2B5EF4-FFF2-40B4-BE49-F238E27FC236}">
                <a16:creationId xmlns:a16="http://schemas.microsoft.com/office/drawing/2014/main" id="{93B46307-2AF3-4826-8615-AE319CA17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4969" y="1654252"/>
            <a:ext cx="3520440" cy="2660904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97EEF34F-BAE3-4830-B5E4-B947CE32247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315825" y="4368986"/>
            <a:ext cx="3529584" cy="83210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185805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">
            <a:extLst>
              <a:ext uri="{FF2B5EF4-FFF2-40B4-BE49-F238E27FC236}">
                <a16:creationId xmlns:a16="http://schemas.microsoft.com/office/drawing/2014/main" id="{D62244FF-C138-4665-911F-ACE3D65CDC7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027116" y="1268212"/>
            <a:ext cx="3785616" cy="2020824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9DCA544B-1139-4EE7-9BD5-24A3220DEB08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1017972" y="3511420"/>
            <a:ext cx="3794760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918B6B70-4641-4B6F-A1C8-418E6CD85C04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017972" y="4394616"/>
            <a:ext cx="3794760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0FC6D093-2135-4DF3-AEEF-EB3FB8839CD8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017972" y="4753903"/>
            <a:ext cx="3794760" cy="83099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15E8B53-978B-41D6-8571-050EAC4F074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445044" y="4495406"/>
            <a:ext cx="1618488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B91E923-F192-4A7F-84EE-5DDD1755374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445044" y="4235385"/>
            <a:ext cx="161848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AA628D49-D143-43C4-9262-28FC7930EF71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8994928" y="4495406"/>
            <a:ext cx="1618488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B7FF5A3F-3F26-430C-8B7F-66DB7F5FE24F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8994928" y="4235385"/>
            <a:ext cx="161848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D5A45686-5121-4842-B4C9-5A9CF1AD6697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6460324" y="2507052"/>
            <a:ext cx="1106424" cy="585216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ctr">
              <a:lnSpc>
                <a:spcPct val="100000"/>
              </a:lnSpc>
              <a:defRPr sz="32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7E252EA3-3D0E-4767-AF84-A25C7267BEA3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6460324" y="3034736"/>
            <a:ext cx="1106424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1970EE1A-2C89-49FD-9484-6D5A8FEDA9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06598" y="2507052"/>
            <a:ext cx="1106424" cy="585216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ctr">
              <a:lnSpc>
                <a:spcPct val="100000"/>
              </a:lnSpc>
              <a:defRPr sz="32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2A41E434-74B2-45B3-83EB-A7B40B139FB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6598" y="3034736"/>
            <a:ext cx="1106424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02465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9A45E97-4268-43E4-AD6E-139DB6CF0C0C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53000">
                <a:srgbClr val="55B1F6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488035A-F2DE-4E3A-9DFD-E1B04555978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25403" y="441325"/>
            <a:ext cx="5037197" cy="5975350"/>
          </a:xfrm>
          <a:custGeom>
            <a:avLst/>
            <a:gdLst>
              <a:gd name="connsiteX0" fmla="*/ 0 w 5037197"/>
              <a:gd name="connsiteY0" fmla="*/ 0 h 5975350"/>
              <a:gd name="connsiteX1" fmla="*/ 5037197 w 5037197"/>
              <a:gd name="connsiteY1" fmla="*/ 0 h 5975350"/>
              <a:gd name="connsiteX2" fmla="*/ 5037197 w 5037197"/>
              <a:gd name="connsiteY2" fmla="*/ 5975350 h 5975350"/>
              <a:gd name="connsiteX3" fmla="*/ 0 w 5037197"/>
              <a:gd name="connsiteY3" fmla="*/ 5975350 h 597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37197" h="5975350">
                <a:moveTo>
                  <a:pt x="0" y="0"/>
                </a:moveTo>
                <a:lnTo>
                  <a:pt x="5037197" y="0"/>
                </a:lnTo>
                <a:lnTo>
                  <a:pt x="5037197" y="5975350"/>
                </a:lnTo>
                <a:lnTo>
                  <a:pt x="0" y="597535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4133DA-5313-4881-BB59-B570FB8AB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62823" y="3459900"/>
            <a:ext cx="2130552" cy="4663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5FC9EB60-9FD6-4A42-B9A5-259872EFE5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62823" y="3183136"/>
            <a:ext cx="2130552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3E121C27-8466-4055-AF92-50BDB7D51C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62823" y="4592159"/>
            <a:ext cx="2130552" cy="4663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D54F5CA6-6C60-4F01-A154-A359AFB3E8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62823" y="4315395"/>
            <a:ext cx="2130552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6C2D0B49-F4C8-43CA-A97A-BCB4E6448F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62823" y="5687581"/>
            <a:ext cx="2130552" cy="4663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0B97C5FB-8B10-4E7B-8C32-9D329A63BE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2823" y="5410817"/>
            <a:ext cx="2130552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63FFA822-3015-485C-8C73-D1C724197C8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7173" y="3151978"/>
            <a:ext cx="786384" cy="786384"/>
          </a:xfrm>
          <a:prstGeom prst="ellipse">
            <a:avLst/>
          </a:prstGeom>
          <a:solidFill>
            <a:schemeClr val="accent1"/>
          </a:solidFill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D02891A4-6943-485A-A64E-2DCB8A44FBA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7173" y="4280148"/>
            <a:ext cx="786384" cy="786384"/>
          </a:xfrm>
          <a:prstGeom prst="ellipse">
            <a:avLst/>
          </a:prstGeom>
          <a:solidFill>
            <a:schemeClr val="accent1"/>
          </a:solidFill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4933D14F-1EF6-448B-AD5F-51B6CDA32FE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7173" y="5411907"/>
            <a:ext cx="786384" cy="786384"/>
          </a:xfrm>
          <a:prstGeom prst="ellipse">
            <a:avLst/>
          </a:prstGeom>
          <a:solidFill>
            <a:schemeClr val="accent1"/>
          </a:solidFill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01C48-029A-47E1-873D-E266A83F1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350" y="809868"/>
            <a:ext cx="4059936" cy="2020824"/>
          </a:xfrm>
        </p:spPr>
        <p:txBody>
          <a:bodyPr anchor="t">
            <a:noAutofit/>
          </a:bodyPr>
          <a:lstStyle>
            <a:lvl1pPr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679952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">
            <a:extLst>
              <a:ext uri="{FF2B5EF4-FFF2-40B4-BE49-F238E27FC236}">
                <a16:creationId xmlns:a16="http://schemas.microsoft.com/office/drawing/2014/main" id="{D62244FF-C138-4665-911F-ACE3D65CDC7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7394956" y="1708485"/>
            <a:ext cx="3438144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918B6B70-4641-4B6F-A1C8-418E6CD85C04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7393941" y="2796354"/>
            <a:ext cx="2880360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0FC6D093-2135-4DF3-AEEF-EB3FB8839CD8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7393941" y="3104131"/>
            <a:ext cx="2880360" cy="83099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412077AF-E9F1-4E66-9E78-55A06D5163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93941" y="4405489"/>
            <a:ext cx="2880360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8BADED0C-81BD-4819-9210-FC8D99A00A4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393941" y="4840634"/>
            <a:ext cx="2880360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6" name="Picture Placeholder 25">
            <a:extLst>
              <a:ext uri="{FF2B5EF4-FFF2-40B4-BE49-F238E27FC236}">
                <a16:creationId xmlns:a16="http://schemas.microsoft.com/office/drawing/2014/main" id="{F8308A99-E648-4D0B-8B93-1968318FC0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8933" y="676535"/>
            <a:ext cx="5504688" cy="5504688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922060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1713227"/>
            <a:ext cx="12192000" cy="2892228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837753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12192000" cy="3668751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586173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0" y="1"/>
            <a:ext cx="12192000" cy="6858000"/>
          </a:xfr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36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1" y="1"/>
            <a:ext cx="9699525" cy="6858000"/>
          </a:xfrm>
          <a:custGeom>
            <a:avLst/>
            <a:gdLst>
              <a:gd name="connsiteX0" fmla="*/ 0 w 19393999"/>
              <a:gd name="connsiteY0" fmla="*/ 0 h 13715999"/>
              <a:gd name="connsiteX1" fmla="*/ 19393999 w 19393999"/>
              <a:gd name="connsiteY1" fmla="*/ 0 h 13715999"/>
              <a:gd name="connsiteX2" fmla="*/ 13782907 w 19393999"/>
              <a:gd name="connsiteY2" fmla="*/ 13715999 h 13715999"/>
              <a:gd name="connsiteX3" fmla="*/ 0 w 19393999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93999" h="13715999">
                <a:moveTo>
                  <a:pt x="0" y="0"/>
                </a:moveTo>
                <a:lnTo>
                  <a:pt x="19393999" y="0"/>
                </a:lnTo>
                <a:lnTo>
                  <a:pt x="13782907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616833" y="6244683"/>
            <a:ext cx="3552860" cy="3679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49CDB893-B1B4-4B50-9D07-1BC1FBCC65D9}"/>
              </a:ext>
            </a:extLst>
          </p:cNvPr>
          <p:cNvSpPr txBox="1">
            <a:spLocks/>
          </p:cNvSpPr>
          <p:nvPr userDrawn="1"/>
        </p:nvSpPr>
        <p:spPr>
          <a:xfrm>
            <a:off x="11583170" y="6412472"/>
            <a:ext cx="500608" cy="238509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r"/>
            <a:fld id="{260E2A6B-A809-4840-BF14-8648BC0BDF87}" type="slidenum">
              <a:rPr lang="id-ID" sz="950" b="1" i="0" smtClean="0">
                <a:solidFill>
                  <a:srgbClr val="35608B"/>
                </a:solidFill>
                <a:latin typeface="Lato" charset="0"/>
                <a:ea typeface="Lato" charset="0"/>
                <a:cs typeface="Lato" charset="0"/>
              </a:rPr>
              <a:pPr algn="r"/>
              <a:t>‹Nº›</a:t>
            </a:fld>
            <a:endParaRPr lang="id-ID" sz="950" b="1" i="0">
              <a:solidFill>
                <a:srgbClr val="35608B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02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1" y="1"/>
            <a:ext cx="9699525" cy="6858000"/>
          </a:xfrm>
          <a:custGeom>
            <a:avLst/>
            <a:gdLst>
              <a:gd name="connsiteX0" fmla="*/ 0 w 19393999"/>
              <a:gd name="connsiteY0" fmla="*/ 0 h 13715999"/>
              <a:gd name="connsiteX1" fmla="*/ 19393999 w 19393999"/>
              <a:gd name="connsiteY1" fmla="*/ 0 h 13715999"/>
              <a:gd name="connsiteX2" fmla="*/ 13782907 w 19393999"/>
              <a:gd name="connsiteY2" fmla="*/ 13715999 h 13715999"/>
              <a:gd name="connsiteX3" fmla="*/ 0 w 19393999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93999" h="13715999">
                <a:moveTo>
                  <a:pt x="0" y="0"/>
                </a:moveTo>
                <a:lnTo>
                  <a:pt x="19393999" y="0"/>
                </a:lnTo>
                <a:lnTo>
                  <a:pt x="13782907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808347" y="334537"/>
            <a:ext cx="1361346" cy="4125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Rectangle 3"/>
          <p:cNvSpPr/>
          <p:nvPr userDrawn="1"/>
        </p:nvSpPr>
        <p:spPr>
          <a:xfrm>
            <a:off x="8616833" y="6244683"/>
            <a:ext cx="3552860" cy="3679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2AF89AAD-7782-4948-81D1-088BF69DB050}"/>
              </a:ext>
            </a:extLst>
          </p:cNvPr>
          <p:cNvSpPr txBox="1">
            <a:spLocks/>
          </p:cNvSpPr>
          <p:nvPr userDrawn="1"/>
        </p:nvSpPr>
        <p:spPr>
          <a:xfrm>
            <a:off x="11583170" y="6412472"/>
            <a:ext cx="500608" cy="238509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r"/>
            <a:fld id="{260E2A6B-A809-4840-BF14-8648BC0BDF87}" type="slidenum">
              <a:rPr lang="id-ID" sz="950" b="1" i="0" smtClean="0">
                <a:solidFill>
                  <a:srgbClr val="35608B"/>
                </a:solidFill>
                <a:latin typeface="Lato" charset="0"/>
                <a:ea typeface="Lato" charset="0"/>
                <a:cs typeface="Lato" charset="0"/>
              </a:rPr>
              <a:pPr algn="r"/>
              <a:t>‹Nº›</a:t>
            </a:fld>
            <a:endParaRPr lang="id-ID" sz="950" b="1" i="0">
              <a:solidFill>
                <a:srgbClr val="35608B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62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004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" y="0"/>
            <a:ext cx="6096000" cy="6858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8616833" y="6244683"/>
            <a:ext cx="3552860" cy="3679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6073693" y="0"/>
            <a:ext cx="6118308" cy="6858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7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752244" y="2307575"/>
            <a:ext cx="1834765" cy="20956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6440847" y="2307575"/>
            <a:ext cx="1834765" cy="20956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09517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4133DA-5313-4881-BB59-B570FB8AB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39311" y="3999592"/>
            <a:ext cx="4910328" cy="83210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01C48-029A-47E1-873D-E266A83F1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4952" y="1822749"/>
            <a:ext cx="6099048" cy="2020824"/>
          </a:xfrm>
        </p:spPr>
        <p:txBody>
          <a:bodyPr anchor="t">
            <a:noAutofit/>
          </a:bodyPr>
          <a:lstStyle>
            <a:lvl1pPr algn="ctr">
              <a:lnSpc>
                <a:spcPct val="8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FC5DAAD-F55D-4103-B507-C56140E7AD91}"/>
              </a:ext>
            </a:extLst>
          </p:cNvPr>
          <p:cNvSpPr/>
          <p:nvPr userDrawn="1"/>
        </p:nvSpPr>
        <p:spPr>
          <a:xfrm>
            <a:off x="-765160" y="4199586"/>
            <a:ext cx="2364073" cy="2364073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7733D2B-006C-48E0-8F60-24CD73A02AE7}"/>
              </a:ext>
            </a:extLst>
          </p:cNvPr>
          <p:cNvSpPr/>
          <p:nvPr userDrawn="1"/>
        </p:nvSpPr>
        <p:spPr>
          <a:xfrm>
            <a:off x="9223106" y="-635150"/>
            <a:ext cx="3440411" cy="3440411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CD60EF7-14A6-435F-A8E9-2B13CADC308E}"/>
              </a:ext>
            </a:extLst>
          </p:cNvPr>
          <p:cNvGrpSpPr/>
          <p:nvPr userDrawn="1"/>
        </p:nvGrpSpPr>
        <p:grpSpPr>
          <a:xfrm>
            <a:off x="644217" y="486754"/>
            <a:ext cx="1170446" cy="1112869"/>
            <a:chOff x="5257800" y="630936"/>
            <a:chExt cx="475075" cy="451705"/>
          </a:xfrm>
          <a:solidFill>
            <a:schemeClr val="accent5">
              <a:lumMod val="75000"/>
            </a:schemeClr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2278853-632A-48E3-ADD3-615DC46CC7FF}"/>
                </a:ext>
              </a:extLst>
            </p:cNvPr>
            <p:cNvSpPr/>
            <p:nvPr/>
          </p:nvSpPr>
          <p:spPr>
            <a:xfrm>
              <a:off x="5257800" y="630936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E64CE2E-5F17-49D4-8DB2-902A022CD57D}"/>
                </a:ext>
              </a:extLst>
            </p:cNvPr>
            <p:cNvSpPr/>
            <p:nvPr/>
          </p:nvSpPr>
          <p:spPr>
            <a:xfrm>
              <a:off x="5394727" y="630936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7695F2C-9641-467C-AF80-2C182DB801C1}"/>
                </a:ext>
              </a:extLst>
            </p:cNvPr>
            <p:cNvSpPr/>
            <p:nvPr/>
          </p:nvSpPr>
          <p:spPr>
            <a:xfrm>
              <a:off x="5531654" y="630936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2F3D6CF-CF11-42FD-8549-A95E13DB3880}"/>
                </a:ext>
              </a:extLst>
            </p:cNvPr>
            <p:cNvSpPr/>
            <p:nvPr/>
          </p:nvSpPr>
          <p:spPr>
            <a:xfrm>
              <a:off x="5668581" y="630936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8A176C9-1E14-4883-A113-0D5918EC60C3}"/>
                </a:ext>
              </a:extLst>
            </p:cNvPr>
            <p:cNvSpPr/>
            <p:nvPr/>
          </p:nvSpPr>
          <p:spPr>
            <a:xfrm>
              <a:off x="5257800" y="760073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02945C1-7C19-45F0-B3A2-A1899F67928F}"/>
                </a:ext>
              </a:extLst>
            </p:cNvPr>
            <p:cNvSpPr/>
            <p:nvPr/>
          </p:nvSpPr>
          <p:spPr>
            <a:xfrm>
              <a:off x="5394727" y="760073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20D87FC-2626-4712-8C45-733C2D713DB9}"/>
                </a:ext>
              </a:extLst>
            </p:cNvPr>
            <p:cNvSpPr/>
            <p:nvPr/>
          </p:nvSpPr>
          <p:spPr>
            <a:xfrm>
              <a:off x="5531654" y="760073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44C0607-FA3A-4B67-B2E2-4CEEE626DAB5}"/>
                </a:ext>
              </a:extLst>
            </p:cNvPr>
            <p:cNvSpPr/>
            <p:nvPr/>
          </p:nvSpPr>
          <p:spPr>
            <a:xfrm>
              <a:off x="5668581" y="760073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7091F55-3B49-4077-B660-D1CC3D895799}"/>
                </a:ext>
              </a:extLst>
            </p:cNvPr>
            <p:cNvSpPr/>
            <p:nvPr/>
          </p:nvSpPr>
          <p:spPr>
            <a:xfrm>
              <a:off x="5257800" y="889210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D6A3316-CBDB-4588-9BF9-A5EB79FC1ED0}"/>
                </a:ext>
              </a:extLst>
            </p:cNvPr>
            <p:cNvSpPr/>
            <p:nvPr/>
          </p:nvSpPr>
          <p:spPr>
            <a:xfrm>
              <a:off x="5394727" y="889210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407D23D-C024-4CD6-9AA4-2D94399F0F6D}"/>
                </a:ext>
              </a:extLst>
            </p:cNvPr>
            <p:cNvSpPr/>
            <p:nvPr/>
          </p:nvSpPr>
          <p:spPr>
            <a:xfrm>
              <a:off x="5531654" y="889210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8736109-C070-46CF-8A7A-488212C57231}"/>
                </a:ext>
              </a:extLst>
            </p:cNvPr>
            <p:cNvSpPr/>
            <p:nvPr/>
          </p:nvSpPr>
          <p:spPr>
            <a:xfrm>
              <a:off x="5668581" y="889210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897BDFF-22A6-45D4-B4B9-3D52EE04D457}"/>
                </a:ext>
              </a:extLst>
            </p:cNvPr>
            <p:cNvSpPr/>
            <p:nvPr/>
          </p:nvSpPr>
          <p:spPr>
            <a:xfrm>
              <a:off x="5257800" y="1018347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6215C34-B64F-4CBB-BA51-41A79D1A0E8C}"/>
                </a:ext>
              </a:extLst>
            </p:cNvPr>
            <p:cNvSpPr/>
            <p:nvPr/>
          </p:nvSpPr>
          <p:spPr>
            <a:xfrm>
              <a:off x="5394727" y="1018347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476E82D-70CD-48DB-ABDA-25FD4882005C}"/>
                </a:ext>
              </a:extLst>
            </p:cNvPr>
            <p:cNvSpPr/>
            <p:nvPr/>
          </p:nvSpPr>
          <p:spPr>
            <a:xfrm>
              <a:off x="5531654" y="1018347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BD09BBE-FA0A-4796-A6D2-662918C9A022}"/>
                </a:ext>
              </a:extLst>
            </p:cNvPr>
            <p:cNvSpPr/>
            <p:nvPr/>
          </p:nvSpPr>
          <p:spPr>
            <a:xfrm>
              <a:off x="5668581" y="1018347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6435CA5-EB55-4132-951C-006D89AD8FB5}"/>
              </a:ext>
            </a:extLst>
          </p:cNvPr>
          <p:cNvGrpSpPr/>
          <p:nvPr userDrawn="1"/>
        </p:nvGrpSpPr>
        <p:grpSpPr>
          <a:xfrm>
            <a:off x="5507632" y="6168955"/>
            <a:ext cx="1176736" cy="189786"/>
            <a:chOff x="5423343" y="6168955"/>
            <a:chExt cx="1176736" cy="189786"/>
          </a:xfrm>
          <a:solidFill>
            <a:schemeClr val="accent5">
              <a:lumMod val="75000"/>
            </a:schemeClr>
          </a:solidFill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419042F-2D59-4B25-B973-48E2017B5136}"/>
                </a:ext>
              </a:extLst>
            </p:cNvPr>
            <p:cNvSpPr/>
            <p:nvPr/>
          </p:nvSpPr>
          <p:spPr>
            <a:xfrm flipH="1">
              <a:off x="5423343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32DE0B-0B2E-4BE5-9F03-72F0712542BC}"/>
                </a:ext>
              </a:extLst>
            </p:cNvPr>
            <p:cNvSpPr/>
            <p:nvPr/>
          </p:nvSpPr>
          <p:spPr>
            <a:xfrm flipH="1">
              <a:off x="5752326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4B3FE41-84AE-4677-A161-9E71A2F57006}"/>
                </a:ext>
              </a:extLst>
            </p:cNvPr>
            <p:cNvSpPr/>
            <p:nvPr/>
          </p:nvSpPr>
          <p:spPr>
            <a:xfrm flipH="1">
              <a:off x="6081309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B1CAC12-7352-415D-8221-E87C2837FF24}"/>
                </a:ext>
              </a:extLst>
            </p:cNvPr>
            <p:cNvSpPr/>
            <p:nvPr/>
          </p:nvSpPr>
          <p:spPr>
            <a:xfrm flipH="1">
              <a:off x="6410293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459083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1148874" y="1817649"/>
            <a:ext cx="2676990" cy="250902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8388444" y="1817649"/>
            <a:ext cx="2676990" cy="250902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4768659" y="1817649"/>
            <a:ext cx="2676990" cy="250902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1564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5189771" y="1349164"/>
            <a:ext cx="1834765" cy="20956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8786519" y="1349164"/>
            <a:ext cx="1834765" cy="20956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592281" y="1349164"/>
            <a:ext cx="1834765" cy="20956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67781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6721300" y="3881931"/>
            <a:ext cx="1250277" cy="1249951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1077312" y="3881931"/>
            <a:ext cx="1250277" cy="1249951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18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6721300" y="1562477"/>
            <a:ext cx="1250277" cy="1249951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1077312" y="1562477"/>
            <a:ext cx="1250277" cy="1249951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169260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F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8899245" y="1758553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6375921" y="1758553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3819285" y="1758553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8"/>
          </p:nvPr>
        </p:nvSpPr>
        <p:spPr>
          <a:xfrm>
            <a:off x="1295960" y="1758553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141181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OF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8257657" y="1836610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5168935" y="1836610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8"/>
          </p:nvPr>
        </p:nvSpPr>
        <p:spPr>
          <a:xfrm>
            <a:off x="2080214" y="1836610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456909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jec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6718186" y="1638865"/>
            <a:ext cx="3925323" cy="41402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15300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Master-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143295" y="1952096"/>
            <a:ext cx="2519008" cy="141942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 b="1" i="0"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34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8926800" y="1952096"/>
            <a:ext cx="2519008" cy="141942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 b="1" i="0"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37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6143295" y="3669602"/>
            <a:ext cx="2519008" cy="141942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 b="1" i="0"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38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8926800" y="3669602"/>
            <a:ext cx="2519008" cy="141942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 b="1" i="0"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0810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Add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pHolder5">
            <a:extLst>
              <a:ext uri="{FF2B5EF4-FFF2-40B4-BE49-F238E27FC236}">
                <a16:creationId xmlns:a16="http://schemas.microsoft.com/office/drawing/2014/main" id="{D59EF078-7E95-4612-8B69-066FA83283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153718"/>
            <a:ext cx="5714256" cy="2704282"/>
          </a:xfrm>
          <a:custGeom>
            <a:avLst/>
            <a:gdLst>
              <a:gd name="connsiteX0" fmla="*/ 0 w 5715000"/>
              <a:gd name="connsiteY0" fmla="*/ 0 h 2704282"/>
              <a:gd name="connsiteX1" fmla="*/ 5715000 w 5715000"/>
              <a:gd name="connsiteY1" fmla="*/ 0 h 2704282"/>
              <a:gd name="connsiteX2" fmla="*/ 5715000 w 5715000"/>
              <a:gd name="connsiteY2" fmla="*/ 2704282 h 2704282"/>
              <a:gd name="connsiteX3" fmla="*/ 0 w 5715000"/>
              <a:gd name="connsiteY3" fmla="*/ 2704282 h 270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0" h="2704282">
                <a:moveTo>
                  <a:pt x="0" y="0"/>
                </a:moveTo>
                <a:lnTo>
                  <a:pt x="5715000" y="0"/>
                </a:lnTo>
                <a:lnTo>
                  <a:pt x="5715000" y="2704282"/>
                </a:lnTo>
                <a:lnTo>
                  <a:pt x="0" y="2704282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marL="0" lvl="0" algn="ctr" defTabSz="457017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3787842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89E3439-DF3B-4FA4-AD72-EE5C345828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"/>
            <a:ext cx="12192000" cy="939801"/>
          </a:xfrm>
          <a:custGeom>
            <a:avLst/>
            <a:gdLst>
              <a:gd name="connsiteX0" fmla="*/ 0 w 12192000"/>
              <a:gd name="connsiteY0" fmla="*/ 0 h 2588054"/>
              <a:gd name="connsiteX1" fmla="*/ 12192000 w 12192000"/>
              <a:gd name="connsiteY1" fmla="*/ 0 h 2588054"/>
              <a:gd name="connsiteX2" fmla="*/ 12192000 w 12192000"/>
              <a:gd name="connsiteY2" fmla="*/ 2588054 h 2588054"/>
              <a:gd name="connsiteX3" fmla="*/ 0 w 12192000"/>
              <a:gd name="connsiteY3" fmla="*/ 2588054 h 258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588054">
                <a:moveTo>
                  <a:pt x="0" y="0"/>
                </a:moveTo>
                <a:lnTo>
                  <a:pt x="12192000" y="0"/>
                </a:lnTo>
                <a:lnTo>
                  <a:pt x="12192000" y="2588054"/>
                </a:lnTo>
                <a:lnTo>
                  <a:pt x="0" y="25880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E5489623-8833-4095-B8E8-45FF710E95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638" y="3821502"/>
            <a:ext cx="2107016" cy="2217466"/>
          </a:xfrm>
          <a:custGeom>
            <a:avLst/>
            <a:gdLst>
              <a:gd name="connsiteX0" fmla="*/ 0 w 2475633"/>
              <a:gd name="connsiteY0" fmla="*/ 0 h 3011579"/>
              <a:gd name="connsiteX1" fmla="*/ 2475633 w 2475633"/>
              <a:gd name="connsiteY1" fmla="*/ 0 h 3011579"/>
              <a:gd name="connsiteX2" fmla="*/ 2475633 w 2475633"/>
              <a:gd name="connsiteY2" fmla="*/ 3011579 h 3011579"/>
              <a:gd name="connsiteX3" fmla="*/ 0 w 2475633"/>
              <a:gd name="connsiteY3" fmla="*/ 3011579 h 3011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5633" h="3011579">
                <a:moveTo>
                  <a:pt x="0" y="0"/>
                </a:moveTo>
                <a:lnTo>
                  <a:pt x="2475633" y="0"/>
                </a:lnTo>
                <a:lnTo>
                  <a:pt x="2475633" y="3011579"/>
                </a:lnTo>
                <a:lnTo>
                  <a:pt x="0" y="301157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4F83AE4F-D7B9-4C14-955E-2767A1105B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7638" y="1684742"/>
            <a:ext cx="5487987" cy="1789112"/>
          </a:xfrm>
          <a:custGeom>
            <a:avLst/>
            <a:gdLst>
              <a:gd name="connsiteX0" fmla="*/ 0 w 5487987"/>
              <a:gd name="connsiteY0" fmla="*/ 0 h 1789112"/>
              <a:gd name="connsiteX1" fmla="*/ 5487987 w 5487987"/>
              <a:gd name="connsiteY1" fmla="*/ 0 h 1789112"/>
              <a:gd name="connsiteX2" fmla="*/ 5487987 w 5487987"/>
              <a:gd name="connsiteY2" fmla="*/ 1789112 h 1789112"/>
              <a:gd name="connsiteX3" fmla="*/ 0 w 5487987"/>
              <a:gd name="connsiteY3" fmla="*/ 1789112 h 178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87987" h="1789112">
                <a:moveTo>
                  <a:pt x="0" y="0"/>
                </a:moveTo>
                <a:lnTo>
                  <a:pt x="5487987" y="0"/>
                </a:lnTo>
                <a:lnTo>
                  <a:pt x="5487987" y="1789112"/>
                </a:lnTo>
                <a:lnTo>
                  <a:pt x="0" y="17891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3744A946-1839-4A96-9A02-23CD877DEC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14457" y="1684742"/>
            <a:ext cx="2107017" cy="4233457"/>
          </a:xfrm>
          <a:custGeom>
            <a:avLst/>
            <a:gdLst>
              <a:gd name="connsiteX0" fmla="*/ 0 w 2475633"/>
              <a:gd name="connsiteY0" fmla="*/ 0 h 4978398"/>
              <a:gd name="connsiteX1" fmla="*/ 2475633 w 2475633"/>
              <a:gd name="connsiteY1" fmla="*/ 0 h 4978398"/>
              <a:gd name="connsiteX2" fmla="*/ 2475633 w 2475633"/>
              <a:gd name="connsiteY2" fmla="*/ 4978398 h 4978398"/>
              <a:gd name="connsiteX3" fmla="*/ 0 w 2475633"/>
              <a:gd name="connsiteY3" fmla="*/ 4978398 h 497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5633" h="4978398">
                <a:moveTo>
                  <a:pt x="0" y="0"/>
                </a:moveTo>
                <a:lnTo>
                  <a:pt x="2475633" y="0"/>
                </a:lnTo>
                <a:lnTo>
                  <a:pt x="2475633" y="4978398"/>
                </a:lnTo>
                <a:lnTo>
                  <a:pt x="0" y="49783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7" name="Picture Placeholder 17">
            <a:extLst>
              <a:ext uri="{FF2B5EF4-FFF2-40B4-BE49-F238E27FC236}">
                <a16:creationId xmlns:a16="http://schemas.microsoft.com/office/drawing/2014/main" id="{94812975-40A4-4CF4-9D72-95095AD72E5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84769" y="3821502"/>
            <a:ext cx="2221860" cy="2096696"/>
          </a:xfrm>
          <a:custGeom>
            <a:avLst/>
            <a:gdLst>
              <a:gd name="connsiteX0" fmla="*/ 0 w 3120944"/>
              <a:gd name="connsiteY0" fmla="*/ 0 h 2489198"/>
              <a:gd name="connsiteX1" fmla="*/ 3120944 w 3120944"/>
              <a:gd name="connsiteY1" fmla="*/ 0 h 2489198"/>
              <a:gd name="connsiteX2" fmla="*/ 3120944 w 3120944"/>
              <a:gd name="connsiteY2" fmla="*/ 2489198 h 2489198"/>
              <a:gd name="connsiteX3" fmla="*/ 0 w 3120944"/>
              <a:gd name="connsiteY3" fmla="*/ 2489198 h 2489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20944" h="2489198">
                <a:moveTo>
                  <a:pt x="0" y="0"/>
                </a:moveTo>
                <a:lnTo>
                  <a:pt x="3120944" y="0"/>
                </a:lnTo>
                <a:lnTo>
                  <a:pt x="3120944" y="2489198"/>
                </a:lnTo>
                <a:lnTo>
                  <a:pt x="0" y="24891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433485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395884" y="556948"/>
            <a:ext cx="8100746" cy="3643623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uk-UA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95371" y="2348707"/>
            <a:ext cx="3510190" cy="2970213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uk-UA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6"/>
          </p:nvPr>
        </p:nvSpPr>
        <p:spPr>
          <a:xfrm>
            <a:off x="704896" y="558007"/>
            <a:ext cx="1609305" cy="585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uk-UA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357147" y="5068094"/>
            <a:ext cx="1737995" cy="1206741"/>
          </a:xfrm>
          <a:prstGeom prst="rect">
            <a:avLst/>
          </a:prstGeom>
          <a:noFill/>
          <a:ln w="25400">
            <a:noFill/>
          </a:ln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 cap="none" spc="0" baseline="0">
                <a:solidFill>
                  <a:schemeClr val="bg1"/>
                </a:solidFill>
                <a:latin typeface="+mn-lt"/>
              </a:defRPr>
            </a:lvl1pPr>
            <a:lvl2pPr marL="457177" indent="0">
              <a:buNone/>
              <a:defRPr sz="5500">
                <a:latin typeface="+mj-lt"/>
              </a:defRPr>
            </a:lvl2pPr>
            <a:lvl3pPr marL="914355" indent="0">
              <a:buNone/>
              <a:defRPr sz="5500">
                <a:latin typeface="+mj-lt"/>
              </a:defRPr>
            </a:lvl3pPr>
            <a:lvl4pPr marL="1371532" indent="0">
              <a:buNone/>
              <a:defRPr sz="5500">
                <a:latin typeface="+mj-lt"/>
              </a:defRPr>
            </a:lvl4pPr>
            <a:lvl5pPr marL="1828709" indent="0">
              <a:buNone/>
              <a:defRPr sz="5500">
                <a:latin typeface="+mj-lt"/>
              </a:defRPr>
            </a:lvl5pPr>
          </a:lstStyle>
          <a:p>
            <a:pPr lvl="0"/>
            <a:r>
              <a:rPr lang="en-US" dirty="0"/>
              <a:t>yourwebsite.com</a:t>
            </a:r>
            <a:br>
              <a:rPr lang="uk-UA" dirty="0"/>
            </a:br>
            <a:r>
              <a:rPr lang="en-US" dirty="0"/>
              <a:t>your@name.com</a:t>
            </a:r>
            <a:br>
              <a:rPr lang="uk-UA" dirty="0"/>
            </a:br>
            <a:r>
              <a:rPr lang="en-US" dirty="0" err="1"/>
              <a:t>yourcompany</a:t>
            </a:r>
            <a:endParaRPr lang="en-US" dirty="0"/>
          </a:p>
        </p:txBody>
      </p:sp>
      <p:sp>
        <p:nvSpPr>
          <p:cNvPr id="12" name="Text Placeholder"/>
          <p:cNvSpPr>
            <a:spLocks noGrp="1"/>
          </p:cNvSpPr>
          <p:nvPr>
            <p:ph type="body" sz="quarter" idx="23" hasCustomPrompt="1"/>
          </p:nvPr>
        </p:nvSpPr>
        <p:spPr>
          <a:xfrm>
            <a:off x="1050993" y="5119407"/>
            <a:ext cx="216014" cy="216000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  <a:latin typeface="Font Awesome 5 Free Solid" panose="02000503000000000000" pitchFamily="50" charset="2"/>
              </a:defRPr>
            </a:lvl1pPr>
            <a:lvl2pPr marL="457177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914355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1371532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1828709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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24" hasCustomPrompt="1"/>
          </p:nvPr>
        </p:nvSpPr>
        <p:spPr>
          <a:xfrm>
            <a:off x="1050993" y="5419121"/>
            <a:ext cx="216014" cy="216000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Font Awesome 5 Free Solid" panose="02000503000000000000" pitchFamily="50" charset="2"/>
              </a:defRPr>
            </a:lvl1pPr>
            <a:lvl2pPr marL="457177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914355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1371532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1828709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</a:t>
            </a:r>
          </a:p>
        </p:txBody>
      </p:sp>
      <p:sp>
        <p:nvSpPr>
          <p:cNvPr id="14" name="Text Placeholder"/>
          <p:cNvSpPr>
            <a:spLocks noGrp="1"/>
          </p:cNvSpPr>
          <p:nvPr>
            <p:ph type="body" sz="quarter" idx="25" hasCustomPrompt="1"/>
          </p:nvPr>
        </p:nvSpPr>
        <p:spPr>
          <a:xfrm>
            <a:off x="1050993" y="5718835"/>
            <a:ext cx="216014" cy="216000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  <a:latin typeface="Font Awesome 5 Brands Regular" panose="02000503000000000000" pitchFamily="2" charset="2"/>
              </a:defRPr>
            </a:lvl1pPr>
            <a:lvl2pPr marL="457177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914355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1371532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1828709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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86643" y="4826794"/>
            <a:ext cx="6610780" cy="1487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5800"/>
              </a:lnSpc>
              <a:spcBef>
                <a:spcPts val="0"/>
              </a:spcBef>
              <a:buNone/>
              <a:defRPr sz="58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Future-focused: building a better life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91048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6D9E127E-BD70-44C4-ADE5-65E4FD25A756}"/>
              </a:ext>
            </a:extLst>
          </p:cNvPr>
          <p:cNvSpPr/>
          <p:nvPr userDrawn="1"/>
        </p:nvSpPr>
        <p:spPr>
          <a:xfrm>
            <a:off x="0" y="0"/>
            <a:ext cx="12191999" cy="3732211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Picture Placeholder 68">
            <a:extLst>
              <a:ext uri="{FF2B5EF4-FFF2-40B4-BE49-F238E27FC236}">
                <a16:creationId xmlns:a16="http://schemas.microsoft.com/office/drawing/2014/main" id="{1C5DCA81-2061-4268-887D-8577B2C8931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8380" y="613569"/>
            <a:ext cx="4059239" cy="3290886"/>
          </a:xfrm>
          <a:custGeom>
            <a:avLst/>
            <a:gdLst>
              <a:gd name="connsiteX0" fmla="*/ 0 w 4059239"/>
              <a:gd name="connsiteY0" fmla="*/ 0 h 3290886"/>
              <a:gd name="connsiteX1" fmla="*/ 4059239 w 4059239"/>
              <a:gd name="connsiteY1" fmla="*/ 0 h 3290886"/>
              <a:gd name="connsiteX2" fmla="*/ 4059239 w 4059239"/>
              <a:gd name="connsiteY2" fmla="*/ 3290886 h 3290886"/>
              <a:gd name="connsiteX3" fmla="*/ 0 w 4059239"/>
              <a:gd name="connsiteY3" fmla="*/ 3290886 h 3290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239" h="3290886">
                <a:moveTo>
                  <a:pt x="0" y="0"/>
                </a:moveTo>
                <a:lnTo>
                  <a:pt x="4059239" y="0"/>
                </a:lnTo>
                <a:lnTo>
                  <a:pt x="4059239" y="3290886"/>
                </a:lnTo>
                <a:lnTo>
                  <a:pt x="0" y="329088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4133DA-5313-4881-BB59-B570FB8AB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1652" y="5655766"/>
            <a:ext cx="4059936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01C48-029A-47E1-873D-E266A83F1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52" y="4155420"/>
            <a:ext cx="4059936" cy="137160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58" name="Text Placeholder 9">
            <a:extLst>
              <a:ext uri="{FF2B5EF4-FFF2-40B4-BE49-F238E27FC236}">
                <a16:creationId xmlns:a16="http://schemas.microsoft.com/office/drawing/2014/main" id="{DE805301-DFED-4A06-A28A-2E342F5F63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57268" y="1695155"/>
            <a:ext cx="3986784" cy="10149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9" name="Text Placeholder 9">
            <a:extLst>
              <a:ext uri="{FF2B5EF4-FFF2-40B4-BE49-F238E27FC236}">
                <a16:creationId xmlns:a16="http://schemas.microsoft.com/office/drawing/2014/main" id="{B6325819-D328-43F0-9372-4B5B36D641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57268" y="1261786"/>
            <a:ext cx="3986784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0" name="Text Placeholder 9">
            <a:extLst>
              <a:ext uri="{FF2B5EF4-FFF2-40B4-BE49-F238E27FC236}">
                <a16:creationId xmlns:a16="http://schemas.microsoft.com/office/drawing/2014/main" id="{6BCFE728-66F6-46A9-AAFA-8F466CBFA34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10385" y="5655765"/>
            <a:ext cx="1728216" cy="64922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1" name="Text Placeholder 9">
            <a:extLst>
              <a:ext uri="{FF2B5EF4-FFF2-40B4-BE49-F238E27FC236}">
                <a16:creationId xmlns:a16="http://schemas.microsoft.com/office/drawing/2014/main" id="{2E0BEE58-7FFB-43CD-8159-1B6E02972D3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10385" y="5285318"/>
            <a:ext cx="1728216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2" name="Text Placeholder 9">
            <a:extLst>
              <a:ext uri="{FF2B5EF4-FFF2-40B4-BE49-F238E27FC236}">
                <a16:creationId xmlns:a16="http://schemas.microsoft.com/office/drawing/2014/main" id="{CFBCCA6C-0633-407A-AB6C-1171505ACD9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44024" y="5655765"/>
            <a:ext cx="1728216" cy="64922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3" name="Text Placeholder 9">
            <a:extLst>
              <a:ext uri="{FF2B5EF4-FFF2-40B4-BE49-F238E27FC236}">
                <a16:creationId xmlns:a16="http://schemas.microsoft.com/office/drawing/2014/main" id="{750A8E65-43F3-44A6-A870-3D3613B8303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44024" y="5285318"/>
            <a:ext cx="1728216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4" name="Text Placeholder 9">
            <a:extLst>
              <a:ext uri="{FF2B5EF4-FFF2-40B4-BE49-F238E27FC236}">
                <a16:creationId xmlns:a16="http://schemas.microsoft.com/office/drawing/2014/main" id="{D1BD62F6-BF3B-4D1E-8F8D-2B1F1EAF6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577663" y="5655765"/>
            <a:ext cx="1728216" cy="64922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5" name="Text Placeholder 9">
            <a:extLst>
              <a:ext uri="{FF2B5EF4-FFF2-40B4-BE49-F238E27FC236}">
                <a16:creationId xmlns:a16="http://schemas.microsoft.com/office/drawing/2014/main" id="{3016BEC4-04F1-409C-AC88-D27D6C64BC9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77663" y="5285318"/>
            <a:ext cx="1728216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859695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1713227"/>
            <a:ext cx="12192000" cy="2892228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198010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12192000" cy="3668751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54365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0" y="1"/>
            <a:ext cx="12192000" cy="6858000"/>
          </a:xfr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67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1" y="1"/>
            <a:ext cx="9699525" cy="6858000"/>
          </a:xfrm>
          <a:custGeom>
            <a:avLst/>
            <a:gdLst>
              <a:gd name="connsiteX0" fmla="*/ 0 w 19393999"/>
              <a:gd name="connsiteY0" fmla="*/ 0 h 13715999"/>
              <a:gd name="connsiteX1" fmla="*/ 19393999 w 19393999"/>
              <a:gd name="connsiteY1" fmla="*/ 0 h 13715999"/>
              <a:gd name="connsiteX2" fmla="*/ 13782907 w 19393999"/>
              <a:gd name="connsiteY2" fmla="*/ 13715999 h 13715999"/>
              <a:gd name="connsiteX3" fmla="*/ 0 w 19393999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93999" h="13715999">
                <a:moveTo>
                  <a:pt x="0" y="0"/>
                </a:moveTo>
                <a:lnTo>
                  <a:pt x="19393999" y="0"/>
                </a:lnTo>
                <a:lnTo>
                  <a:pt x="13782907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8616833" y="6244683"/>
            <a:ext cx="3552860" cy="3679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31442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1" y="1"/>
            <a:ext cx="9699525" cy="6858000"/>
          </a:xfrm>
          <a:custGeom>
            <a:avLst/>
            <a:gdLst>
              <a:gd name="connsiteX0" fmla="*/ 0 w 19393999"/>
              <a:gd name="connsiteY0" fmla="*/ 0 h 13715999"/>
              <a:gd name="connsiteX1" fmla="*/ 19393999 w 19393999"/>
              <a:gd name="connsiteY1" fmla="*/ 0 h 13715999"/>
              <a:gd name="connsiteX2" fmla="*/ 13782907 w 19393999"/>
              <a:gd name="connsiteY2" fmla="*/ 13715999 h 13715999"/>
              <a:gd name="connsiteX3" fmla="*/ 0 w 19393999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93999" h="13715999">
                <a:moveTo>
                  <a:pt x="0" y="0"/>
                </a:moveTo>
                <a:lnTo>
                  <a:pt x="19393999" y="0"/>
                </a:lnTo>
                <a:lnTo>
                  <a:pt x="13782907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0808347" y="334537"/>
            <a:ext cx="1361346" cy="4125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Rectangle 3"/>
          <p:cNvSpPr/>
          <p:nvPr userDrawn="1"/>
        </p:nvSpPr>
        <p:spPr>
          <a:xfrm>
            <a:off x="8616833" y="6244683"/>
            <a:ext cx="3552860" cy="3679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89281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789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" y="0"/>
            <a:ext cx="6096000" cy="6858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59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8616833" y="6244683"/>
            <a:ext cx="3552860" cy="3679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6073693" y="0"/>
            <a:ext cx="6118308" cy="6858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36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752244" y="2307575"/>
            <a:ext cx="1834765" cy="20956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6440847" y="2307575"/>
            <a:ext cx="1834765" cy="20956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78514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1148874" y="1817649"/>
            <a:ext cx="2676990" cy="250902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8388444" y="1817649"/>
            <a:ext cx="2676990" cy="250902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4768659" y="1817649"/>
            <a:ext cx="2676990" cy="250902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27759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B4D500C-99FA-4472-9AE0-2CF67BFB16C6}"/>
              </a:ext>
            </a:extLst>
          </p:cNvPr>
          <p:cNvSpPr/>
          <p:nvPr userDrawn="1"/>
        </p:nvSpPr>
        <p:spPr>
          <a:xfrm>
            <a:off x="0" y="0"/>
            <a:ext cx="5078412" cy="6858000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537E411-E4FE-4AD1-B5B0-53EE2AA8261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7424" y="441325"/>
            <a:ext cx="3983567" cy="5975350"/>
          </a:xfrm>
          <a:custGeom>
            <a:avLst/>
            <a:gdLst>
              <a:gd name="connsiteX0" fmla="*/ 0 w 3983567"/>
              <a:gd name="connsiteY0" fmla="*/ 0 h 5975350"/>
              <a:gd name="connsiteX1" fmla="*/ 3983567 w 3983567"/>
              <a:gd name="connsiteY1" fmla="*/ 0 h 5975350"/>
              <a:gd name="connsiteX2" fmla="*/ 3983567 w 3983567"/>
              <a:gd name="connsiteY2" fmla="*/ 5975350 h 5975350"/>
              <a:gd name="connsiteX3" fmla="*/ 0 w 3983567"/>
              <a:gd name="connsiteY3" fmla="*/ 5975350 h 597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3567" h="5975350">
                <a:moveTo>
                  <a:pt x="0" y="0"/>
                </a:moveTo>
                <a:lnTo>
                  <a:pt x="3983567" y="0"/>
                </a:lnTo>
                <a:lnTo>
                  <a:pt x="3983567" y="5975350"/>
                </a:lnTo>
                <a:lnTo>
                  <a:pt x="0" y="597535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4133DA-5313-4881-BB59-B570FB8AB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9493" y="5648738"/>
            <a:ext cx="5074920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01C48-029A-47E1-873D-E266A83F1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493" y="678179"/>
            <a:ext cx="5074920" cy="2020824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A6FCB6C-F2FF-42E3-99FD-8BE8267CD3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0" y="4519858"/>
            <a:ext cx="1188720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0AAF30A-4007-48A1-A679-D30DDBCE42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5880" y="4519858"/>
            <a:ext cx="1188720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0C781E13-DA5D-4166-A23A-B497218428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3880616"/>
            <a:ext cx="1188720" cy="521208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2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21E9FD5F-55E3-4914-BE55-3178666348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85880" y="3880616"/>
            <a:ext cx="1188720" cy="521208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2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0338881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5189771" y="1349164"/>
            <a:ext cx="1834765" cy="20956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8786519" y="1349164"/>
            <a:ext cx="1834765" cy="20956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592281" y="1349164"/>
            <a:ext cx="1834765" cy="20956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959947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6721300" y="3881931"/>
            <a:ext cx="1250277" cy="1249951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1077312" y="3881931"/>
            <a:ext cx="1250277" cy="1249951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6721300" y="1562477"/>
            <a:ext cx="1250277" cy="1249951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1077312" y="1562477"/>
            <a:ext cx="1250277" cy="1249951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20466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F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8899245" y="1758553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6375921" y="1758553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3819285" y="1758553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8"/>
          </p:nvPr>
        </p:nvSpPr>
        <p:spPr>
          <a:xfrm>
            <a:off x="1295960" y="1758553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979252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OF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8257657" y="1836610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5168935" y="1836610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8"/>
          </p:nvPr>
        </p:nvSpPr>
        <p:spPr>
          <a:xfrm>
            <a:off x="2080214" y="1836610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124106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jec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6718186" y="1638865"/>
            <a:ext cx="3925323" cy="41402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721702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Master-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143295" y="1952096"/>
            <a:ext cx="2519008" cy="141942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 b="1" i="0"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8926800" y="1952096"/>
            <a:ext cx="2519008" cy="141942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 b="1" i="0"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6143295" y="3669602"/>
            <a:ext cx="2519008" cy="141942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 b="1" i="0"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8926800" y="3669602"/>
            <a:ext cx="2519008" cy="141942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 b="1" i="0"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5581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1532203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Placehold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47326" y="487482"/>
            <a:ext cx="2718399" cy="2947814"/>
          </a:xfrm>
          <a:prstGeom prst="rect">
            <a:avLst/>
          </a:prstGeom>
        </p:spPr>
        <p:txBody>
          <a:bodyPr lIns="182880" tIns="91440" rIns="182880" bIns="91440"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en-US" noProof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265725" y="487482"/>
            <a:ext cx="2843168" cy="2947814"/>
          </a:xfrm>
          <a:prstGeom prst="rect">
            <a:avLst/>
          </a:prstGeom>
        </p:spPr>
        <p:txBody>
          <a:bodyPr lIns="182880" tIns="91440" rIns="182880" bIns="91440"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en-US" noProof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143781" y="487482"/>
            <a:ext cx="2683511" cy="2947814"/>
          </a:xfrm>
          <a:prstGeom prst="rect">
            <a:avLst/>
          </a:prstGeom>
        </p:spPr>
        <p:txBody>
          <a:bodyPr lIns="182880" tIns="91440" rIns="182880" bIns="91440"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en-US" noProof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8862180" y="487482"/>
            <a:ext cx="2780876" cy="2947814"/>
          </a:xfrm>
          <a:prstGeom prst="rect">
            <a:avLst/>
          </a:prstGeom>
        </p:spPr>
        <p:txBody>
          <a:bodyPr lIns="182880" tIns="91440" rIns="182880" bIns="91440"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en-US" noProof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547326" y="3431817"/>
            <a:ext cx="2718399" cy="2947814"/>
          </a:xfrm>
          <a:prstGeom prst="rect">
            <a:avLst/>
          </a:prstGeom>
        </p:spPr>
        <p:txBody>
          <a:bodyPr lIns="182880" tIns="91440" rIns="182880" bIns="91440"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en-US" noProof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8862180" y="3431817"/>
            <a:ext cx="2780876" cy="2947814"/>
          </a:xfrm>
          <a:prstGeom prst="rect">
            <a:avLst/>
          </a:prstGeom>
        </p:spPr>
        <p:txBody>
          <a:bodyPr lIns="182880" tIns="91440" rIns="182880" bIns="91440"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9909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xfrm>
            <a:off x="6091535" y="6505277"/>
            <a:ext cx="326708" cy="293688"/>
          </a:xfrm>
          <a:prstGeom prst="rect">
            <a:avLst/>
          </a:prstGeom>
        </p:spPr>
        <p:txBody>
          <a:bodyPr wrap="none"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0786955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89439404-1220-4807-9882-921D376944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0437" y="610447"/>
            <a:ext cx="3323696" cy="2568724"/>
          </a:xfrm>
          <a:noFill/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68AFBF3-F080-40A5-8F57-B8F28A3CB3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0437" y="3362176"/>
            <a:ext cx="3323696" cy="2568724"/>
          </a:xfrm>
          <a:noFill/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FB4A7D06-06A9-416D-9B9E-901CEC65C1F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44595" y="610447"/>
            <a:ext cx="3702809" cy="5320453"/>
          </a:xfrm>
          <a:noFill/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C41D375-7044-462B-A405-50C9DC6BB2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37864" y="610446"/>
            <a:ext cx="3323696" cy="2568724"/>
          </a:xfrm>
          <a:noFill/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99AD4CB9-B2C3-470D-9297-00DA176FFE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37864" y="3362175"/>
            <a:ext cx="3323696" cy="2568724"/>
          </a:xfrm>
          <a:noFill/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4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59D4FA2D-75D7-44CB-9DA2-5334E2F8EED0}"/>
              </a:ext>
            </a:extLst>
          </p:cNvPr>
          <p:cNvSpPr/>
          <p:nvPr userDrawn="1"/>
        </p:nvSpPr>
        <p:spPr>
          <a:xfrm>
            <a:off x="-14536" y="1"/>
            <a:ext cx="6110535" cy="6858000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32000">
                <a:srgbClr val="55B1F6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F089A253-4B41-4E8E-A065-B10F702304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80169" y="956501"/>
            <a:ext cx="1374736" cy="1374736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4133DA-5313-4881-BB59-B570FB8AB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14733" y="2974704"/>
            <a:ext cx="3255264" cy="1207008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01C48-029A-47E1-873D-E266A83F1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529" y="1247915"/>
            <a:ext cx="3255264" cy="137160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0C781E13-DA5D-4166-A23A-B497218428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5963" y="4533274"/>
            <a:ext cx="1005840" cy="704088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A55E359B-EE66-403A-884A-0D7573FF3EF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533744" y="4735843"/>
            <a:ext cx="1362456" cy="33832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E6C305A9-8874-4FAD-80BF-63580409636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01455" y="5367001"/>
            <a:ext cx="2176272" cy="24688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3A21AC44-E19E-436D-BC3E-74F1483C76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47635" y="2844648"/>
            <a:ext cx="1673352" cy="27432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BD9CA009-E2E1-482B-BDC6-EC30ED57D78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7635" y="2553016"/>
            <a:ext cx="1673352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C82D9150-6086-44A0-A9C1-42A06C8160B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47635" y="5671286"/>
            <a:ext cx="1673352" cy="27432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C0C7E914-F43D-4A36-BEBD-E4B96A4F57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47635" y="5379654"/>
            <a:ext cx="1673352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0EE6F212-2649-42E8-8F66-3CB4622A9B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7352" y="2844648"/>
            <a:ext cx="1673352" cy="27432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45C6FEB9-3205-4471-8D4D-F241E31A3E4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77352" y="2553016"/>
            <a:ext cx="1673352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4DD4D2FA-1005-45C1-A7B7-18C9BD7CE4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977352" y="5671286"/>
            <a:ext cx="1673352" cy="27432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00B1E626-3165-4605-B3C9-833B72FB1C0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977352" y="5379654"/>
            <a:ext cx="1673352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55CEF37E-CAD6-4163-9F01-AD204A4EC0B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128142" y="956501"/>
            <a:ext cx="1374736" cy="1374736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52CF9DA-EAB1-4803-AB27-9D3BAD1B7E8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80169" y="3794948"/>
            <a:ext cx="1374736" cy="1374736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0608716F-13DE-415E-B7ED-A71748422C7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28142" y="3794948"/>
            <a:ext cx="1374736" cy="1374736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6383599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1" y="1105201"/>
            <a:ext cx="11001375" cy="2862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6CF9399-E19A-42AD-9102-574DBF864B8B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flipH="1">
            <a:off x="9752400" y="6559200"/>
            <a:ext cx="1904400" cy="169200"/>
          </a:xfrm>
          <a:prstGeom prst="rect">
            <a:avLst/>
          </a:prstGeom>
        </p:spPr>
        <p:txBody>
          <a:bodyPr/>
          <a:lstStyle/>
          <a:p>
            <a:fld id="{E253BC9B-DC43-495D-9E3A-5F13B0E5F909}" type="datetime1">
              <a:rPr lang="en-US" smtClean="0"/>
              <a:t>6/10/2023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C31A64-C2D1-4411-9736-A2771EF72EC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189654" y="6300298"/>
            <a:ext cx="464888" cy="365125"/>
          </a:xfrm>
          <a:prstGeom prst="rect">
            <a:avLst/>
          </a:prstGeom>
        </p:spPr>
        <p:txBody>
          <a:bodyPr/>
          <a:lstStyle/>
          <a:p>
            <a:fld id="{4E6DB2D9-BBD8-435B-B34A-9B8472CE273E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77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Add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pHolder2">
            <a:extLst>
              <a:ext uri="{FF2B5EF4-FFF2-40B4-BE49-F238E27FC236}">
                <a16:creationId xmlns:a16="http://schemas.microsoft.com/office/drawing/2014/main" id="{D23B1588-CF2A-4B90-93A2-60C3CCE796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63862" y="0"/>
            <a:ext cx="3395901" cy="4049486"/>
          </a:xfrm>
          <a:custGeom>
            <a:avLst/>
            <a:gdLst>
              <a:gd name="connsiteX0" fmla="*/ 0 w 3396343"/>
              <a:gd name="connsiteY0" fmla="*/ 0 h 4049486"/>
              <a:gd name="connsiteX1" fmla="*/ 3396343 w 3396343"/>
              <a:gd name="connsiteY1" fmla="*/ 0 h 4049486"/>
              <a:gd name="connsiteX2" fmla="*/ 3396343 w 3396343"/>
              <a:gd name="connsiteY2" fmla="*/ 4049486 h 4049486"/>
              <a:gd name="connsiteX3" fmla="*/ 0 w 3396343"/>
              <a:gd name="connsiteY3" fmla="*/ 4049486 h 404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6343" h="4049486">
                <a:moveTo>
                  <a:pt x="0" y="0"/>
                </a:moveTo>
                <a:lnTo>
                  <a:pt x="3396343" y="0"/>
                </a:lnTo>
                <a:lnTo>
                  <a:pt x="3396343" y="4049486"/>
                </a:lnTo>
                <a:lnTo>
                  <a:pt x="0" y="4049486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marL="0" lvl="0" algn="ctr" defTabSz="457017"/>
            <a:endParaRPr lang="en-ID"/>
          </a:p>
        </p:txBody>
      </p:sp>
      <p:sp>
        <p:nvSpPr>
          <p:cNvPr id="7" name="PpHolder3">
            <a:extLst>
              <a:ext uri="{FF2B5EF4-FFF2-40B4-BE49-F238E27FC236}">
                <a16:creationId xmlns:a16="http://schemas.microsoft.com/office/drawing/2014/main" id="{46641D2F-141B-48BC-8CFA-380BB586A4C0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8063863" y="4151088"/>
            <a:ext cx="3395901" cy="2706915"/>
          </a:xfrm>
          <a:custGeom>
            <a:avLst/>
            <a:gdLst>
              <a:gd name="connsiteX0" fmla="*/ 0 w 3396343"/>
              <a:gd name="connsiteY0" fmla="*/ 0 h 2706915"/>
              <a:gd name="connsiteX1" fmla="*/ 3396343 w 3396343"/>
              <a:gd name="connsiteY1" fmla="*/ 0 h 2706915"/>
              <a:gd name="connsiteX2" fmla="*/ 3396343 w 3396343"/>
              <a:gd name="connsiteY2" fmla="*/ 2706915 h 2706915"/>
              <a:gd name="connsiteX3" fmla="*/ 0 w 3396343"/>
              <a:gd name="connsiteY3" fmla="*/ 2706915 h 2706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6343" h="2706915">
                <a:moveTo>
                  <a:pt x="0" y="0"/>
                </a:moveTo>
                <a:lnTo>
                  <a:pt x="3396343" y="0"/>
                </a:lnTo>
                <a:lnTo>
                  <a:pt x="3396343" y="2706915"/>
                </a:lnTo>
                <a:lnTo>
                  <a:pt x="0" y="2706915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ID" sz="6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marL="0" lvl="0" algn="ctr" defTabSz="457017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7824159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A8C46CD-9B7B-45F4-AA2A-711A687674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2650" y="914400"/>
            <a:ext cx="4036169" cy="5943600"/>
          </a:xfrm>
          <a:custGeom>
            <a:avLst/>
            <a:gdLst>
              <a:gd name="connsiteX0" fmla="*/ 0 w 4036695"/>
              <a:gd name="connsiteY0" fmla="*/ 0 h 5943600"/>
              <a:gd name="connsiteX1" fmla="*/ 4036695 w 4036695"/>
              <a:gd name="connsiteY1" fmla="*/ 0 h 5943600"/>
              <a:gd name="connsiteX2" fmla="*/ 4036695 w 4036695"/>
              <a:gd name="connsiteY2" fmla="*/ 5943600 h 5943600"/>
              <a:gd name="connsiteX3" fmla="*/ 0 w 4036695"/>
              <a:gd name="connsiteY3" fmla="*/ 594360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6695" h="5943600">
                <a:moveTo>
                  <a:pt x="0" y="0"/>
                </a:moveTo>
                <a:lnTo>
                  <a:pt x="4036695" y="0"/>
                </a:lnTo>
                <a:lnTo>
                  <a:pt x="4036695" y="5943600"/>
                </a:lnTo>
                <a:lnTo>
                  <a:pt x="0" y="594360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marL="0" lvl="0" algn="ctr" defTabSz="457017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2999321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Add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pHolder2">
            <a:extLst>
              <a:ext uri="{FF2B5EF4-FFF2-40B4-BE49-F238E27FC236}">
                <a16:creationId xmlns:a16="http://schemas.microsoft.com/office/drawing/2014/main" id="{0C25E1FF-D853-4C00-ADBF-479DDEA856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36693" y="1422400"/>
            <a:ext cx="4355307" cy="5435600"/>
          </a:xfrm>
          <a:custGeom>
            <a:avLst/>
            <a:gdLst>
              <a:gd name="connsiteX0" fmla="*/ 0 w 4355874"/>
              <a:gd name="connsiteY0" fmla="*/ 0 h 5435600"/>
              <a:gd name="connsiteX1" fmla="*/ 4355874 w 4355874"/>
              <a:gd name="connsiteY1" fmla="*/ 0 h 5435600"/>
              <a:gd name="connsiteX2" fmla="*/ 4355874 w 4355874"/>
              <a:gd name="connsiteY2" fmla="*/ 5435600 h 5435600"/>
              <a:gd name="connsiteX3" fmla="*/ 0 w 4355874"/>
              <a:gd name="connsiteY3" fmla="*/ 5435600 h 543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5874" h="5435600">
                <a:moveTo>
                  <a:pt x="0" y="0"/>
                </a:moveTo>
                <a:lnTo>
                  <a:pt x="4355874" y="0"/>
                </a:lnTo>
                <a:lnTo>
                  <a:pt x="4355874" y="5435600"/>
                </a:lnTo>
                <a:lnTo>
                  <a:pt x="0" y="543560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marL="0" lvl="0" algn="ctr" defTabSz="457017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8714623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Add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pHolder2">
            <a:extLst>
              <a:ext uri="{FF2B5EF4-FFF2-40B4-BE49-F238E27FC236}">
                <a16:creationId xmlns:a16="http://schemas.microsoft.com/office/drawing/2014/main" id="{A0CD0FC4-633B-46B5-BF4A-5C4D0D21242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09257" y="1150257"/>
            <a:ext cx="3533119" cy="4557486"/>
          </a:xfrm>
          <a:custGeom>
            <a:avLst/>
            <a:gdLst>
              <a:gd name="connsiteX0" fmla="*/ 0 w 3533579"/>
              <a:gd name="connsiteY0" fmla="*/ 0 h 4557486"/>
              <a:gd name="connsiteX1" fmla="*/ 3533579 w 3533579"/>
              <a:gd name="connsiteY1" fmla="*/ 0 h 4557486"/>
              <a:gd name="connsiteX2" fmla="*/ 3533579 w 3533579"/>
              <a:gd name="connsiteY2" fmla="*/ 4557486 h 4557486"/>
              <a:gd name="connsiteX3" fmla="*/ 0 w 3533579"/>
              <a:gd name="connsiteY3" fmla="*/ 4557486 h 4557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3579" h="4557486">
                <a:moveTo>
                  <a:pt x="0" y="0"/>
                </a:moveTo>
                <a:lnTo>
                  <a:pt x="3533579" y="0"/>
                </a:lnTo>
                <a:lnTo>
                  <a:pt x="3533579" y="4557486"/>
                </a:lnTo>
                <a:lnTo>
                  <a:pt x="0" y="4557486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marL="0" lvl="0" algn="ctr" defTabSz="457017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999887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E0F6C9E-A7CB-7E41-AF4A-991473CE6C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"/>
            <a:ext cx="12192000" cy="4380717"/>
          </a:xfrm>
          <a:custGeom>
            <a:avLst/>
            <a:gdLst>
              <a:gd name="connsiteX0" fmla="*/ 0 w 12192000"/>
              <a:gd name="connsiteY0" fmla="*/ 0 h 4380717"/>
              <a:gd name="connsiteX1" fmla="*/ 12192000 w 12192000"/>
              <a:gd name="connsiteY1" fmla="*/ 0 h 4380717"/>
              <a:gd name="connsiteX2" fmla="*/ 12192000 w 12192000"/>
              <a:gd name="connsiteY2" fmla="*/ 3985677 h 4380717"/>
              <a:gd name="connsiteX3" fmla="*/ 12077995 w 12192000"/>
              <a:gd name="connsiteY3" fmla="*/ 4018061 h 4380717"/>
              <a:gd name="connsiteX4" fmla="*/ 9700591 w 12192000"/>
              <a:gd name="connsiteY4" fmla="*/ 4353339 h 4380717"/>
              <a:gd name="connsiteX5" fmla="*/ 7096539 w 12192000"/>
              <a:gd name="connsiteY5" fmla="*/ 2842591 h 4380717"/>
              <a:gd name="connsiteX6" fmla="*/ 3379304 w 12192000"/>
              <a:gd name="connsiteY6" fmla="*/ 3379304 h 4380717"/>
              <a:gd name="connsiteX7" fmla="*/ 147379 w 12192000"/>
              <a:gd name="connsiteY7" fmla="*/ 1835323 h 4380717"/>
              <a:gd name="connsiteX8" fmla="*/ 0 w 12192000"/>
              <a:gd name="connsiteY8" fmla="*/ 1747386 h 438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4380717">
                <a:moveTo>
                  <a:pt x="0" y="0"/>
                </a:moveTo>
                <a:lnTo>
                  <a:pt x="12192000" y="0"/>
                </a:lnTo>
                <a:lnTo>
                  <a:pt x="12192000" y="3985677"/>
                </a:lnTo>
                <a:lnTo>
                  <a:pt x="12077995" y="4018061"/>
                </a:lnTo>
                <a:cubicBezTo>
                  <a:pt x="11347381" y="4222798"/>
                  <a:pt x="10361129" y="4462670"/>
                  <a:pt x="9700591" y="4353339"/>
                </a:cubicBezTo>
                <a:cubicBezTo>
                  <a:pt x="8739808" y="4194313"/>
                  <a:pt x="8150087" y="3004930"/>
                  <a:pt x="7096539" y="2842591"/>
                </a:cubicBezTo>
                <a:cubicBezTo>
                  <a:pt x="6042992" y="2680252"/>
                  <a:pt x="4654827" y="3614530"/>
                  <a:pt x="3379304" y="3379304"/>
                </a:cubicBezTo>
                <a:cubicBezTo>
                  <a:pt x="2422663" y="3202885"/>
                  <a:pt x="1044851" y="2372346"/>
                  <a:pt x="147379" y="1835323"/>
                </a:cubicBezTo>
                <a:lnTo>
                  <a:pt x="0" y="1747386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00101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18807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FA9D36F-75F3-4749-BECC-8927471E58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1258" y="984495"/>
            <a:ext cx="3614449" cy="3614920"/>
          </a:xfrm>
          <a:custGeom>
            <a:avLst/>
            <a:gdLst>
              <a:gd name="connsiteX0" fmla="*/ 1807460 w 3614920"/>
              <a:gd name="connsiteY0" fmla="*/ 0 h 3614920"/>
              <a:gd name="connsiteX1" fmla="*/ 3614920 w 3614920"/>
              <a:gd name="connsiteY1" fmla="*/ 1807460 h 3614920"/>
              <a:gd name="connsiteX2" fmla="*/ 1807460 w 3614920"/>
              <a:gd name="connsiteY2" fmla="*/ 3614920 h 3614920"/>
              <a:gd name="connsiteX3" fmla="*/ 0 w 3614920"/>
              <a:gd name="connsiteY3" fmla="*/ 1807460 h 3614920"/>
              <a:gd name="connsiteX4" fmla="*/ 1807460 w 3614920"/>
              <a:gd name="connsiteY4" fmla="*/ 0 h 361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4920" h="3614920">
                <a:moveTo>
                  <a:pt x="1807460" y="0"/>
                </a:moveTo>
                <a:cubicBezTo>
                  <a:pt x="2805693" y="0"/>
                  <a:pt x="3614920" y="809227"/>
                  <a:pt x="3614920" y="1807460"/>
                </a:cubicBezTo>
                <a:cubicBezTo>
                  <a:pt x="3614920" y="2805693"/>
                  <a:pt x="2805693" y="3614920"/>
                  <a:pt x="1807460" y="3614920"/>
                </a:cubicBezTo>
                <a:cubicBezTo>
                  <a:pt x="809227" y="3614920"/>
                  <a:pt x="0" y="2805693"/>
                  <a:pt x="0" y="1807460"/>
                </a:cubicBezTo>
                <a:cubicBezTo>
                  <a:pt x="0" y="809227"/>
                  <a:pt x="809227" y="0"/>
                  <a:pt x="1807460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693A488-0DCE-460A-A371-751AA8F7E1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43324" y="3851974"/>
            <a:ext cx="3614449" cy="3614920"/>
          </a:xfrm>
          <a:custGeom>
            <a:avLst/>
            <a:gdLst>
              <a:gd name="connsiteX0" fmla="*/ 1807460 w 3614920"/>
              <a:gd name="connsiteY0" fmla="*/ 0 h 3614920"/>
              <a:gd name="connsiteX1" fmla="*/ 3614920 w 3614920"/>
              <a:gd name="connsiteY1" fmla="*/ 1807460 h 3614920"/>
              <a:gd name="connsiteX2" fmla="*/ 1807460 w 3614920"/>
              <a:gd name="connsiteY2" fmla="*/ 3614920 h 3614920"/>
              <a:gd name="connsiteX3" fmla="*/ 0 w 3614920"/>
              <a:gd name="connsiteY3" fmla="*/ 1807460 h 3614920"/>
              <a:gd name="connsiteX4" fmla="*/ 1807460 w 3614920"/>
              <a:gd name="connsiteY4" fmla="*/ 0 h 361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4920" h="3614920">
                <a:moveTo>
                  <a:pt x="1807460" y="0"/>
                </a:moveTo>
                <a:cubicBezTo>
                  <a:pt x="2805693" y="0"/>
                  <a:pt x="3614920" y="809227"/>
                  <a:pt x="3614920" y="1807460"/>
                </a:cubicBezTo>
                <a:cubicBezTo>
                  <a:pt x="3614920" y="2805693"/>
                  <a:pt x="2805693" y="3614920"/>
                  <a:pt x="1807460" y="3614920"/>
                </a:cubicBezTo>
                <a:cubicBezTo>
                  <a:pt x="809227" y="3614920"/>
                  <a:pt x="0" y="2805693"/>
                  <a:pt x="0" y="1807460"/>
                </a:cubicBezTo>
                <a:cubicBezTo>
                  <a:pt x="0" y="809227"/>
                  <a:pt x="809227" y="0"/>
                  <a:pt x="1807460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79392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 userDrawn="1"/>
        </p:nvSpPr>
        <p:spPr>
          <a:xfrm>
            <a:off x="1" y="2359330"/>
            <a:ext cx="4601029" cy="4498670"/>
          </a:xfrm>
          <a:custGeom>
            <a:avLst/>
            <a:gdLst>
              <a:gd name="connsiteX0" fmla="*/ 1945673 w 4601029"/>
              <a:gd name="connsiteY0" fmla="*/ 0 h 4498670"/>
              <a:gd name="connsiteX1" fmla="*/ 4601029 w 4601029"/>
              <a:gd name="connsiteY1" fmla="*/ 2655356 h 4498670"/>
              <a:gd name="connsiteX2" fmla="*/ 3994675 w 4601029"/>
              <a:gd name="connsiteY2" fmla="*/ 4344409 h 4498670"/>
              <a:gd name="connsiteX3" fmla="*/ 3854473 w 4601029"/>
              <a:gd name="connsiteY3" fmla="*/ 4498670 h 4498670"/>
              <a:gd name="connsiteX4" fmla="*/ 36873 w 4601029"/>
              <a:gd name="connsiteY4" fmla="*/ 4498670 h 4498670"/>
              <a:gd name="connsiteX5" fmla="*/ 0 w 4601029"/>
              <a:gd name="connsiteY5" fmla="*/ 4458100 h 4498670"/>
              <a:gd name="connsiteX6" fmla="*/ 0 w 4601029"/>
              <a:gd name="connsiteY6" fmla="*/ 852613 h 4498670"/>
              <a:gd name="connsiteX7" fmla="*/ 68053 w 4601029"/>
              <a:gd name="connsiteY7" fmla="*/ 777736 h 4498670"/>
              <a:gd name="connsiteX8" fmla="*/ 1945673 w 4601029"/>
              <a:gd name="connsiteY8" fmla="*/ 0 h 4498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01029" h="4498670">
                <a:moveTo>
                  <a:pt x="1945673" y="0"/>
                </a:moveTo>
                <a:cubicBezTo>
                  <a:pt x="3412186" y="0"/>
                  <a:pt x="4601029" y="1188843"/>
                  <a:pt x="4601029" y="2655356"/>
                </a:cubicBezTo>
                <a:cubicBezTo>
                  <a:pt x="4601029" y="3296956"/>
                  <a:pt x="4373477" y="3885407"/>
                  <a:pt x="3994675" y="4344409"/>
                </a:cubicBezTo>
                <a:lnTo>
                  <a:pt x="3854473" y="4498670"/>
                </a:lnTo>
                <a:lnTo>
                  <a:pt x="36873" y="4498670"/>
                </a:lnTo>
                <a:lnTo>
                  <a:pt x="0" y="4458100"/>
                </a:lnTo>
                <a:lnTo>
                  <a:pt x="0" y="852613"/>
                </a:lnTo>
                <a:lnTo>
                  <a:pt x="68053" y="777736"/>
                </a:lnTo>
                <a:cubicBezTo>
                  <a:pt x="548578" y="297211"/>
                  <a:pt x="1212417" y="0"/>
                  <a:pt x="19456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9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965279" y="1357952"/>
            <a:ext cx="3603009" cy="414209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330200" dist="254000" dir="10800000" algn="r" rotWithShape="0">
              <a:prstClr val="black">
                <a:alpha val="3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6380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Add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pHolder2">
            <a:extLst>
              <a:ext uri="{FF2B5EF4-FFF2-40B4-BE49-F238E27FC236}">
                <a16:creationId xmlns:a16="http://schemas.microsoft.com/office/drawing/2014/main" id="{40B361F6-C33F-4C66-A570-9D3E6DABC34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32239" y="1090779"/>
            <a:ext cx="1819954" cy="2032001"/>
          </a:xfrm>
          <a:custGeom>
            <a:avLst/>
            <a:gdLst>
              <a:gd name="connsiteX0" fmla="*/ 0 w 1820191"/>
              <a:gd name="connsiteY0" fmla="*/ 0 h 2032001"/>
              <a:gd name="connsiteX1" fmla="*/ 1820191 w 1820191"/>
              <a:gd name="connsiteY1" fmla="*/ 0 h 2032001"/>
              <a:gd name="connsiteX2" fmla="*/ 1820191 w 1820191"/>
              <a:gd name="connsiteY2" fmla="*/ 2032001 h 2032001"/>
              <a:gd name="connsiteX3" fmla="*/ 0 w 1820191"/>
              <a:gd name="connsiteY3" fmla="*/ 2032001 h 203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191" h="2032001">
                <a:moveTo>
                  <a:pt x="0" y="0"/>
                </a:moveTo>
                <a:lnTo>
                  <a:pt x="1820191" y="0"/>
                </a:lnTo>
                <a:lnTo>
                  <a:pt x="1820191" y="2032001"/>
                </a:lnTo>
                <a:lnTo>
                  <a:pt x="0" y="2032001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marL="0" lvl="0" algn="ctr" defTabSz="457017"/>
            <a:endParaRPr lang="en-ID"/>
          </a:p>
        </p:txBody>
      </p:sp>
      <p:sp>
        <p:nvSpPr>
          <p:cNvPr id="10" name="PpHolder3">
            <a:extLst>
              <a:ext uri="{FF2B5EF4-FFF2-40B4-BE49-F238E27FC236}">
                <a16:creationId xmlns:a16="http://schemas.microsoft.com/office/drawing/2014/main" id="{6F5230EE-1DE1-444E-9FE7-2288AC2B410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7874" y="1090779"/>
            <a:ext cx="1819955" cy="2032001"/>
          </a:xfrm>
          <a:custGeom>
            <a:avLst/>
            <a:gdLst>
              <a:gd name="connsiteX0" fmla="*/ 0 w 1820192"/>
              <a:gd name="connsiteY0" fmla="*/ 0 h 2032001"/>
              <a:gd name="connsiteX1" fmla="*/ 1820192 w 1820192"/>
              <a:gd name="connsiteY1" fmla="*/ 0 h 2032001"/>
              <a:gd name="connsiteX2" fmla="*/ 1820192 w 1820192"/>
              <a:gd name="connsiteY2" fmla="*/ 2032001 h 2032001"/>
              <a:gd name="connsiteX3" fmla="*/ 0 w 1820192"/>
              <a:gd name="connsiteY3" fmla="*/ 2032001 h 203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192" h="2032001">
                <a:moveTo>
                  <a:pt x="0" y="0"/>
                </a:moveTo>
                <a:lnTo>
                  <a:pt x="1820192" y="0"/>
                </a:lnTo>
                <a:lnTo>
                  <a:pt x="1820192" y="2032001"/>
                </a:lnTo>
                <a:lnTo>
                  <a:pt x="0" y="2032001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marL="0" lvl="0" algn="ctr" defTabSz="457017"/>
            <a:endParaRPr lang="en-ID"/>
          </a:p>
        </p:txBody>
      </p:sp>
      <p:sp>
        <p:nvSpPr>
          <p:cNvPr id="8" name="PpHolder4">
            <a:extLst>
              <a:ext uri="{FF2B5EF4-FFF2-40B4-BE49-F238E27FC236}">
                <a16:creationId xmlns:a16="http://schemas.microsoft.com/office/drawing/2014/main" id="{E2C40727-4469-4EDB-AAFF-F196A43395CC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4563511" y="1090779"/>
            <a:ext cx="1819953" cy="2032001"/>
          </a:xfrm>
          <a:custGeom>
            <a:avLst/>
            <a:gdLst>
              <a:gd name="connsiteX0" fmla="*/ 0 w 1820190"/>
              <a:gd name="connsiteY0" fmla="*/ 0 h 2032001"/>
              <a:gd name="connsiteX1" fmla="*/ 1820190 w 1820190"/>
              <a:gd name="connsiteY1" fmla="*/ 0 h 2032001"/>
              <a:gd name="connsiteX2" fmla="*/ 1820190 w 1820190"/>
              <a:gd name="connsiteY2" fmla="*/ 2032001 h 2032001"/>
              <a:gd name="connsiteX3" fmla="*/ 0 w 1820190"/>
              <a:gd name="connsiteY3" fmla="*/ 2032001 h 203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190" h="2032001">
                <a:moveTo>
                  <a:pt x="0" y="0"/>
                </a:moveTo>
                <a:lnTo>
                  <a:pt x="1820190" y="0"/>
                </a:lnTo>
                <a:lnTo>
                  <a:pt x="1820190" y="2032001"/>
                </a:lnTo>
                <a:lnTo>
                  <a:pt x="0" y="2032001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marL="0" lvl="0" algn="ctr" defTabSz="457017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55504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6F1996C-FC55-4AB7-886D-F679FC5A1230}"/>
              </a:ext>
            </a:extLst>
          </p:cNvPr>
          <p:cNvSpPr/>
          <p:nvPr userDrawn="1"/>
        </p:nvSpPr>
        <p:spPr>
          <a:xfrm>
            <a:off x="6096000" y="3681164"/>
            <a:ext cx="6095999" cy="3176836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B83F6584-A3F7-4E32-8517-A8918C6EC093}"/>
              </a:ext>
            </a:extLst>
          </p:cNvPr>
          <p:cNvSpPr/>
          <p:nvPr userDrawn="1"/>
        </p:nvSpPr>
        <p:spPr>
          <a:xfrm>
            <a:off x="1" y="0"/>
            <a:ext cx="12191999" cy="3681164"/>
          </a:xfrm>
          <a:custGeom>
            <a:avLst/>
            <a:gdLst>
              <a:gd name="connsiteX0" fmla="*/ 0 w 12191999"/>
              <a:gd name="connsiteY0" fmla="*/ 0 h 3681164"/>
              <a:gd name="connsiteX1" fmla="*/ 12191999 w 12191999"/>
              <a:gd name="connsiteY1" fmla="*/ 0 h 3681164"/>
              <a:gd name="connsiteX2" fmla="*/ 12191999 w 12191999"/>
              <a:gd name="connsiteY2" fmla="*/ 3681164 h 3681164"/>
              <a:gd name="connsiteX3" fmla="*/ 0 w 12191999"/>
              <a:gd name="connsiteY3" fmla="*/ 3681164 h 368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3681164">
                <a:moveTo>
                  <a:pt x="0" y="0"/>
                </a:moveTo>
                <a:lnTo>
                  <a:pt x="12191999" y="0"/>
                </a:lnTo>
                <a:lnTo>
                  <a:pt x="12191999" y="3681164"/>
                </a:lnTo>
                <a:lnTo>
                  <a:pt x="0" y="3681164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32000">
                <a:srgbClr val="55B1F6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F089A253-4B41-4E8E-A065-B10F702304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82627" y="437417"/>
            <a:ext cx="2130552" cy="2130552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4133DA-5313-4881-BB59-B570FB8AB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1652" y="5805173"/>
            <a:ext cx="4059936" cy="4663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01C48-029A-47E1-873D-E266A83F1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52" y="4270783"/>
            <a:ext cx="4059936" cy="137160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0C781E13-DA5D-4166-A23A-B497218428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20350" y="4799683"/>
            <a:ext cx="859536" cy="649224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A55E359B-EE66-403A-884A-0D7573FF3EF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20350" y="5398261"/>
            <a:ext cx="859536" cy="33832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4" name="Picture Placeholder 44">
            <a:extLst>
              <a:ext uri="{FF2B5EF4-FFF2-40B4-BE49-F238E27FC236}">
                <a16:creationId xmlns:a16="http://schemas.microsoft.com/office/drawing/2014/main" id="{79B32345-0CB0-4216-951E-124554CDC18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2189" y="437417"/>
            <a:ext cx="2130552" cy="2130552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55" name="Picture Placeholder 44">
            <a:extLst>
              <a:ext uri="{FF2B5EF4-FFF2-40B4-BE49-F238E27FC236}">
                <a16:creationId xmlns:a16="http://schemas.microsoft.com/office/drawing/2014/main" id="{87E39B79-C3BC-4156-9177-C75C50A4959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49913" y="437417"/>
            <a:ext cx="2130552" cy="2130552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56" name="Text Placeholder 9">
            <a:extLst>
              <a:ext uri="{FF2B5EF4-FFF2-40B4-BE49-F238E27FC236}">
                <a16:creationId xmlns:a16="http://schemas.microsoft.com/office/drawing/2014/main" id="{4E4B5F2D-FD27-4E64-ACC6-17C832CED0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24183" y="5310876"/>
            <a:ext cx="2770632" cy="4663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7" name="Text Placeholder 9">
            <a:extLst>
              <a:ext uri="{FF2B5EF4-FFF2-40B4-BE49-F238E27FC236}">
                <a16:creationId xmlns:a16="http://schemas.microsoft.com/office/drawing/2014/main" id="{25733A58-DA46-4866-9BE7-C7624B1988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3510" y="4982068"/>
            <a:ext cx="2781305" cy="338328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8" name="Text Placeholder 9">
            <a:extLst>
              <a:ext uri="{FF2B5EF4-FFF2-40B4-BE49-F238E27FC236}">
                <a16:creationId xmlns:a16="http://schemas.microsoft.com/office/drawing/2014/main" id="{BE36D4A0-A17F-4E95-A0E2-8CD1D871A2D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563540" y="2882189"/>
            <a:ext cx="1606488" cy="33832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9" name="Text Placeholder 9">
            <a:extLst>
              <a:ext uri="{FF2B5EF4-FFF2-40B4-BE49-F238E27FC236}">
                <a16:creationId xmlns:a16="http://schemas.microsoft.com/office/drawing/2014/main" id="{8D29837F-2396-4FE8-AA37-316F0C0C94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72893" y="2882189"/>
            <a:ext cx="960120" cy="33832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styles.</a:t>
            </a:r>
            <a:endParaRPr lang="en-ID"/>
          </a:p>
        </p:txBody>
      </p:sp>
      <p:sp>
        <p:nvSpPr>
          <p:cNvPr id="60" name="Text Placeholder 9">
            <a:extLst>
              <a:ext uri="{FF2B5EF4-FFF2-40B4-BE49-F238E27FC236}">
                <a16:creationId xmlns:a16="http://schemas.microsoft.com/office/drawing/2014/main" id="{6F67DA63-F402-4DE6-AF33-06DA51479A0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68813" y="2882189"/>
            <a:ext cx="1606488" cy="33832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1" name="Text Placeholder 9">
            <a:extLst>
              <a:ext uri="{FF2B5EF4-FFF2-40B4-BE49-F238E27FC236}">
                <a16:creationId xmlns:a16="http://schemas.microsoft.com/office/drawing/2014/main" id="{8E66EEC6-BFF5-4540-AA2B-1E4F9EAB31A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78166" y="2882189"/>
            <a:ext cx="960120" cy="33832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styles.</a:t>
            </a:r>
            <a:endParaRPr lang="en-ID"/>
          </a:p>
        </p:txBody>
      </p:sp>
      <p:sp>
        <p:nvSpPr>
          <p:cNvPr id="62" name="Text Placeholder 9">
            <a:extLst>
              <a:ext uri="{FF2B5EF4-FFF2-40B4-BE49-F238E27FC236}">
                <a16:creationId xmlns:a16="http://schemas.microsoft.com/office/drawing/2014/main" id="{1E9DF6FF-5B11-4A40-82F6-50650378F30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131412" y="2882189"/>
            <a:ext cx="1606488" cy="33832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3" name="Text Placeholder 9">
            <a:extLst>
              <a:ext uri="{FF2B5EF4-FFF2-40B4-BE49-F238E27FC236}">
                <a16:creationId xmlns:a16="http://schemas.microsoft.com/office/drawing/2014/main" id="{71DCCD7A-7D0A-458D-A88B-86E4C42A805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740765" y="2882189"/>
            <a:ext cx="960120" cy="33832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styles.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70427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pto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1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44401" y="349200"/>
            <a:ext cx="6148800" cy="598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15462"/>
            <a:ext cx="6028441" cy="60016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493000" y="984250"/>
            <a:ext cx="4699000" cy="457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1" y="1105201"/>
            <a:ext cx="605870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94B0C7F-6089-4CC6-A439-DBD7704417F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372DBBF-FBE4-4594-8716-183C31DF091A}" type="datetime1">
              <a:rPr lang="en-US" smtClean="0"/>
              <a:t>6/10/2023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65E0A65-F22C-45B6-B330-436A96D2281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9AF1C68-738B-4327-9E72-76E8227FA9F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9440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3A1C13B-3FA9-406F-95F2-C64DB8713C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3277" y="863210"/>
            <a:ext cx="6898511" cy="4125479"/>
          </a:xfrm>
          <a:custGeom>
            <a:avLst/>
            <a:gdLst>
              <a:gd name="connsiteX0" fmla="*/ 0 w 2922608"/>
              <a:gd name="connsiteY0" fmla="*/ 0 h 4004840"/>
              <a:gd name="connsiteX1" fmla="*/ 2922608 w 2922608"/>
              <a:gd name="connsiteY1" fmla="*/ 0 h 4004840"/>
              <a:gd name="connsiteX2" fmla="*/ 2922608 w 2922608"/>
              <a:gd name="connsiteY2" fmla="*/ 4004840 h 4004840"/>
              <a:gd name="connsiteX3" fmla="*/ 0 w 2922608"/>
              <a:gd name="connsiteY3" fmla="*/ 4004840 h 4004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2608" h="4004840">
                <a:moveTo>
                  <a:pt x="0" y="0"/>
                </a:moveTo>
                <a:lnTo>
                  <a:pt x="2922608" y="0"/>
                </a:lnTo>
                <a:lnTo>
                  <a:pt x="2922608" y="4004840"/>
                </a:lnTo>
                <a:lnTo>
                  <a:pt x="0" y="40048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6F787-7D41-48B7-9384-41157446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E45685-1746-4763-9C8E-58DA56DE6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ADF6-5ECA-4014-979C-FF3787538F64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A8F2FF-1370-4270-BC5E-3C4EF60C6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989C04-0FE5-41BD-97BF-1222D0107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1D0B9-E954-43AF-A48C-16C195CE03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731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F295E93-23E8-425C-BB69-E519A032E297}"/>
              </a:ext>
            </a:extLst>
          </p:cNvPr>
          <p:cNvSpPr/>
          <p:nvPr userDrawn="1"/>
        </p:nvSpPr>
        <p:spPr>
          <a:xfrm>
            <a:off x="0" y="3909302"/>
            <a:ext cx="6095999" cy="2948697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69186C-1FF1-493F-B4E3-C15CD848C536}"/>
              </a:ext>
            </a:extLst>
          </p:cNvPr>
          <p:cNvSpPr/>
          <p:nvPr userDrawn="1"/>
        </p:nvSpPr>
        <p:spPr>
          <a:xfrm>
            <a:off x="0" y="0"/>
            <a:ext cx="12192000" cy="3909303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53000">
                <a:srgbClr val="55B1F6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94244357-35DF-4791-AB19-1DCE2E3FF23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9638" y="441325"/>
            <a:ext cx="5206427" cy="2987675"/>
          </a:xfrm>
          <a:custGeom>
            <a:avLst/>
            <a:gdLst>
              <a:gd name="connsiteX0" fmla="*/ 0 w 5206427"/>
              <a:gd name="connsiteY0" fmla="*/ 0 h 2987675"/>
              <a:gd name="connsiteX1" fmla="*/ 5206427 w 5206427"/>
              <a:gd name="connsiteY1" fmla="*/ 0 h 2987675"/>
              <a:gd name="connsiteX2" fmla="*/ 5206427 w 5206427"/>
              <a:gd name="connsiteY2" fmla="*/ 2987675 h 2987675"/>
              <a:gd name="connsiteX3" fmla="*/ 0 w 5206427"/>
              <a:gd name="connsiteY3" fmla="*/ 2987675 h 298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6427" h="2987675">
                <a:moveTo>
                  <a:pt x="0" y="0"/>
                </a:moveTo>
                <a:lnTo>
                  <a:pt x="5206427" y="0"/>
                </a:lnTo>
                <a:lnTo>
                  <a:pt x="5206427" y="2987675"/>
                </a:lnTo>
                <a:lnTo>
                  <a:pt x="0" y="298767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4133DA-5313-4881-BB59-B570FB8AB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4123" y="5858292"/>
            <a:ext cx="4059936" cy="4663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01C48-029A-47E1-873D-E266A83F1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36" y="4445800"/>
            <a:ext cx="4059936" cy="137160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0C781E13-DA5D-4166-A23A-B497218428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91038" y="4474399"/>
            <a:ext cx="576072" cy="365760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56" name="Text Placeholder 9">
            <a:extLst>
              <a:ext uri="{FF2B5EF4-FFF2-40B4-BE49-F238E27FC236}">
                <a16:creationId xmlns:a16="http://schemas.microsoft.com/office/drawing/2014/main" id="{4E4B5F2D-FD27-4E64-ACC6-17C832CED0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69599" y="4688028"/>
            <a:ext cx="2029968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7" name="Text Placeholder 9">
            <a:extLst>
              <a:ext uri="{FF2B5EF4-FFF2-40B4-BE49-F238E27FC236}">
                <a16:creationId xmlns:a16="http://schemas.microsoft.com/office/drawing/2014/main" id="{25733A58-DA46-4866-9BE7-C7624B1988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69599" y="4428233"/>
            <a:ext cx="2029968" cy="338328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EFFAE517-1FA4-4A8F-AB3C-91BDAD9C669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69044" y="1543558"/>
            <a:ext cx="4407408" cy="83210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4B783095-F174-4075-92DB-9F807CA594A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569599" y="5679198"/>
            <a:ext cx="2029968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0E58CFB7-1765-4FD3-BBB0-60793905BEC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69599" y="5391745"/>
            <a:ext cx="2029968" cy="338328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AB2E57C1-4D14-4AA5-963D-F6C18D4BC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91038" y="5202556"/>
            <a:ext cx="576072" cy="365760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44" name="Text Placeholder 9">
            <a:extLst>
              <a:ext uri="{FF2B5EF4-FFF2-40B4-BE49-F238E27FC236}">
                <a16:creationId xmlns:a16="http://schemas.microsoft.com/office/drawing/2014/main" id="{E430D09A-D50E-4A6B-BFAE-1DAA7A0EF44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91038" y="5927141"/>
            <a:ext cx="576072" cy="365760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46" name="Text Placeholder 9">
            <a:extLst>
              <a:ext uri="{FF2B5EF4-FFF2-40B4-BE49-F238E27FC236}">
                <a16:creationId xmlns:a16="http://schemas.microsoft.com/office/drawing/2014/main" id="{D0E6EA45-E7E6-415F-B59D-8769A6DAB0D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136382" y="4423554"/>
            <a:ext cx="1380744" cy="46634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7" name="Text Placeholder 9">
            <a:extLst>
              <a:ext uri="{FF2B5EF4-FFF2-40B4-BE49-F238E27FC236}">
                <a16:creationId xmlns:a16="http://schemas.microsoft.com/office/drawing/2014/main" id="{608A0F78-AD8A-4A0A-8E72-7DC41F648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136382" y="5148139"/>
            <a:ext cx="1380744" cy="46634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AD1EFB12-442E-49D4-B7B2-EFD511DD4F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136382" y="5872724"/>
            <a:ext cx="1380744" cy="46634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789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75.xml"/><Relationship Id="rId3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70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74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29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32" Type="http://schemas.openxmlformats.org/officeDocument/2006/relationships/slideLayout" Target="../slideLayouts/slideLayout81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80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9.xml"/><Relationship Id="rId8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821D8-1706-441C-A329-C3069FA59F5D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4CBD9-EA76-4F21-A540-FC6942B3DD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72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5" r:id="rId21"/>
    <p:sldLayoutId id="2147483676" r:id="rId22"/>
    <p:sldLayoutId id="2147483677" r:id="rId23"/>
    <p:sldLayoutId id="2147483678" r:id="rId24"/>
    <p:sldLayoutId id="2147483679" r:id="rId25"/>
    <p:sldLayoutId id="2147483680" r:id="rId26"/>
    <p:sldLayoutId id="2147483681" r:id="rId27"/>
    <p:sldLayoutId id="2147483682" r:id="rId28"/>
    <p:sldLayoutId id="2147483683" r:id="rId29"/>
    <p:sldLayoutId id="2147483684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42">
          <p15:clr>
            <a:srgbClr val="F26B43"/>
          </p15:clr>
        </p15:guide>
        <p15:guide id="2" pos="1279">
          <p15:clr>
            <a:srgbClr val="F26B43"/>
          </p15:clr>
        </p15:guide>
        <p15:guide id="3" pos="1920">
          <p15:clr>
            <a:srgbClr val="F26B43"/>
          </p15:clr>
        </p15:guide>
        <p15:guide id="4" pos="2559">
          <p15:clr>
            <a:srgbClr val="F26B43"/>
          </p15:clr>
        </p15:guide>
        <p15:guide id="5" pos="3201">
          <p15:clr>
            <a:srgbClr val="F26B43"/>
          </p15:clr>
        </p15:guide>
        <p15:guide id="6" pos="7039">
          <p15:clr>
            <a:srgbClr val="F26B43"/>
          </p15:clr>
        </p15:guide>
        <p15:guide id="7" pos="6402">
          <p15:clr>
            <a:srgbClr val="F26B43"/>
          </p15:clr>
        </p15:guide>
        <p15:guide id="8" pos="5760">
          <p15:clr>
            <a:srgbClr val="F26B43"/>
          </p15:clr>
        </p15:guide>
        <p15:guide id="9" pos="5118">
          <p15:clr>
            <a:srgbClr val="F26B43"/>
          </p15:clr>
        </p15:guide>
        <p15:guide id="10" pos="4481">
          <p15:clr>
            <a:srgbClr val="F26B43"/>
          </p15:clr>
        </p15:guide>
        <p15:guide id="11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448D1390-3CB0-7D45-9655-5DB7C5F0F100}"/>
              </a:ext>
            </a:extLst>
          </p:cNvPr>
          <p:cNvSpPr txBox="1">
            <a:spLocks/>
          </p:cNvSpPr>
          <p:nvPr userDrawn="1"/>
        </p:nvSpPr>
        <p:spPr>
          <a:xfrm>
            <a:off x="11583170" y="6412472"/>
            <a:ext cx="500608" cy="238509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r"/>
            <a:fld id="{260E2A6B-A809-4840-BF14-8648BC0BDF87}" type="slidenum">
              <a:rPr lang="id-ID" sz="950" b="1" i="0" smtClean="0">
                <a:solidFill>
                  <a:srgbClr val="35608B"/>
                </a:solidFill>
                <a:latin typeface="Lato" charset="0"/>
                <a:ea typeface="Lato" charset="0"/>
                <a:cs typeface="Lato" charset="0"/>
              </a:rPr>
              <a:pPr algn="r"/>
              <a:t>‹Nº›</a:t>
            </a:fld>
            <a:endParaRPr lang="id-ID" sz="950" b="1" i="0">
              <a:solidFill>
                <a:srgbClr val="35608B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520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38" r:id="rId19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Gotham Negrita" charset="0"/>
          <a:ea typeface="Gotham Negrita" charset="0"/>
          <a:cs typeface="Gotham Negrita" charset="0"/>
        </a:defRPr>
      </a:lvl1pPr>
    </p:titleStyle>
    <p:bodyStyle>
      <a:lvl1pPr marL="228543" indent="-228543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  <a:lvl2pPr marL="6856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2pPr>
      <a:lvl3pPr marL="1142715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3pPr>
      <a:lvl4pPr marL="1599800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4pPr>
      <a:lvl5pPr marL="2056886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448D1390-3CB0-7D45-9655-5DB7C5F0F100}"/>
              </a:ext>
            </a:extLst>
          </p:cNvPr>
          <p:cNvSpPr txBox="1">
            <a:spLocks/>
          </p:cNvSpPr>
          <p:nvPr userDrawn="1"/>
        </p:nvSpPr>
        <p:spPr>
          <a:xfrm>
            <a:off x="11583170" y="6412472"/>
            <a:ext cx="407628" cy="238509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r"/>
            <a:fld id="{260E2A6B-A809-4840-BF14-8648BC0BDF87}" type="slidenum">
              <a:rPr lang="id-ID" sz="950" b="0" i="0" smtClean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pPr algn="r"/>
              <a:t>‹Nº›</a:t>
            </a:fld>
            <a:endParaRPr lang="id-ID" sz="950" b="0" i="0" dirty="0">
              <a:solidFill>
                <a:schemeClr val="tx1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337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  <p:sldLayoutId id="2147483728" r:id="rId23"/>
    <p:sldLayoutId id="2147483729" r:id="rId24"/>
    <p:sldLayoutId id="2147483730" r:id="rId25"/>
    <p:sldLayoutId id="2147483731" r:id="rId26"/>
    <p:sldLayoutId id="2147483732" r:id="rId27"/>
    <p:sldLayoutId id="2147483733" r:id="rId28"/>
    <p:sldLayoutId id="2147483734" r:id="rId29"/>
    <p:sldLayoutId id="2147483735" r:id="rId30"/>
    <p:sldLayoutId id="2147483736" r:id="rId31"/>
    <p:sldLayoutId id="2147483737" r:id="rId32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Gotham Negrita" charset="0"/>
          <a:ea typeface="Gotham Negrita" charset="0"/>
          <a:cs typeface="Gotham Negrita" charset="0"/>
        </a:defRPr>
      </a:lvl1pPr>
    </p:titleStyle>
    <p:bodyStyle>
      <a:lvl1pPr marL="228543" indent="-228543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  <a:lvl2pPr marL="6856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2pPr>
      <a:lvl3pPr marL="1142715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3pPr>
      <a:lvl4pPr marL="1599800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4pPr>
      <a:lvl5pPr marL="2056886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hyperlink" Target="https://ru.wikipedia.org/wiki/Rotten_Tomatoes" TargetMode="External"/><Relationship Id="rId12" Type="http://schemas.openxmlformats.org/officeDocument/2006/relationships/image" Target="../media/image2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5" Type="http://schemas.openxmlformats.org/officeDocument/2006/relationships/image" Target="../media/image25.svg"/><Relationship Id="rId10" Type="http://schemas.openxmlformats.org/officeDocument/2006/relationships/image" Target="../media/image20.jpeg"/><Relationship Id="rId4" Type="http://schemas.openxmlformats.org/officeDocument/2006/relationships/image" Target="../media/image16.png"/><Relationship Id="rId9" Type="http://schemas.openxmlformats.org/officeDocument/2006/relationships/hyperlink" Target="http://www.pngall.com/github-png" TargetMode="External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tscfront.onrender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3" descr="Grupo de personas sentadas en un sofá&#10;&#10;Descripción generada automáticamente">
            <a:extLst>
              <a:ext uri="{FF2B5EF4-FFF2-40B4-BE49-F238E27FC236}">
                <a16:creationId xmlns:a16="http://schemas.microsoft.com/office/drawing/2014/main" id="{A7C4B56B-28AE-50C6-CE5F-886EE57EF0B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3" b="7843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2E3AD9-4FF6-479A-B9E2-A57587068F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89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54F9638-D092-4C73-B766-FCCEAC538BBD}"/>
              </a:ext>
            </a:extLst>
          </p:cNvPr>
          <p:cNvSpPr/>
          <p:nvPr/>
        </p:nvSpPr>
        <p:spPr>
          <a:xfrm>
            <a:off x="10101731" y="-781618"/>
            <a:ext cx="2698004" cy="2445885"/>
          </a:xfrm>
          <a:prstGeom prst="ellipse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9C7E0A-FE40-49D7-9F3B-32BC444FAC6D}"/>
              </a:ext>
            </a:extLst>
          </p:cNvPr>
          <p:cNvGrpSpPr/>
          <p:nvPr/>
        </p:nvGrpSpPr>
        <p:grpSpPr>
          <a:xfrm>
            <a:off x="5507632" y="6168132"/>
            <a:ext cx="1176736" cy="189786"/>
            <a:chOff x="5423343" y="6168955"/>
            <a:chExt cx="1176736" cy="189786"/>
          </a:xfrm>
          <a:solidFill>
            <a:schemeClr val="accent5">
              <a:lumMod val="75000"/>
            </a:schemeClr>
          </a:solidFill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122527D-2A66-4826-B98A-DDB78FE4D50F}"/>
                </a:ext>
              </a:extLst>
            </p:cNvPr>
            <p:cNvSpPr/>
            <p:nvPr/>
          </p:nvSpPr>
          <p:spPr>
            <a:xfrm flipH="1">
              <a:off x="5423343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5F03AA3-F8A8-4E4B-BDA0-1737B0381241}"/>
                </a:ext>
              </a:extLst>
            </p:cNvPr>
            <p:cNvSpPr/>
            <p:nvPr/>
          </p:nvSpPr>
          <p:spPr>
            <a:xfrm flipH="1">
              <a:off x="5752326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502F825-D087-488E-A1C8-4182A8F00986}"/>
                </a:ext>
              </a:extLst>
            </p:cNvPr>
            <p:cNvSpPr/>
            <p:nvPr/>
          </p:nvSpPr>
          <p:spPr>
            <a:xfrm flipH="1">
              <a:off x="6081309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5AC54A5-EEB8-45A2-ABBA-FAF246EC39E6}"/>
                </a:ext>
              </a:extLst>
            </p:cNvPr>
            <p:cNvSpPr/>
            <p:nvPr/>
          </p:nvSpPr>
          <p:spPr>
            <a:xfrm flipH="1">
              <a:off x="6410293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96FEE6FE-0E75-463C-8318-155EE31EF12B}"/>
              </a:ext>
            </a:extLst>
          </p:cNvPr>
          <p:cNvSpPr/>
          <p:nvPr/>
        </p:nvSpPr>
        <p:spPr>
          <a:xfrm>
            <a:off x="-1157287" y="4722336"/>
            <a:ext cx="3130550" cy="3130550"/>
          </a:xfrm>
          <a:prstGeom prst="ellipse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7FBDFDE-F553-435D-88A9-E2AFA120E1A7}"/>
              </a:ext>
            </a:extLst>
          </p:cNvPr>
          <p:cNvSpPr/>
          <p:nvPr/>
        </p:nvSpPr>
        <p:spPr>
          <a:xfrm>
            <a:off x="-887258" y="-1260172"/>
            <a:ext cx="3130550" cy="3130550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8919861-5B7A-4577-B7C5-B26343C9E075}"/>
              </a:ext>
            </a:extLst>
          </p:cNvPr>
          <p:cNvSpPr/>
          <p:nvPr/>
        </p:nvSpPr>
        <p:spPr>
          <a:xfrm>
            <a:off x="3678810" y="2396742"/>
            <a:ext cx="4933950" cy="2477099"/>
          </a:xfrm>
          <a:prstGeom prst="roundRect">
            <a:avLst>
              <a:gd name="adj" fmla="val 50000"/>
            </a:avLst>
          </a:prstGeom>
          <a:solidFill>
            <a:srgbClr val="2A9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6794B2-F42D-4A54-9365-A332897CB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1768" y="2937677"/>
            <a:ext cx="3987658" cy="1025388"/>
          </a:xfrm>
        </p:spPr>
        <p:txBody>
          <a:bodyPr/>
          <a:lstStyle/>
          <a:p>
            <a:r>
              <a:rPr lang="en-US" sz="4500" b="1" dirty="0">
                <a:solidFill>
                  <a:schemeClr val="bg1"/>
                </a:solidFill>
                <a:latin typeface="+mj-lt"/>
              </a:rPr>
              <a:t>TU SALA CINE</a:t>
            </a:r>
          </a:p>
        </p:txBody>
      </p:sp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1236214C-543D-4A37-A348-1F285A88AE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887" y="2511314"/>
            <a:ext cx="501421" cy="501421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E51B56E-A67F-4BBC-AF83-4D602C90D1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32808" y="3841180"/>
            <a:ext cx="4474345" cy="950976"/>
          </a:xfrm>
        </p:spPr>
        <p:txBody>
          <a:bodyPr/>
          <a:lstStyle/>
          <a:p>
            <a:pPr algn="ctr"/>
            <a:r>
              <a:rPr lang="es-ES" sz="2200">
                <a:solidFill>
                  <a:schemeClr val="bg1"/>
                </a:solidFill>
              </a:rPr>
              <a:t>Personaliza tu experiencia cinematográfica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3F4F9884-3688-C43B-D55A-B99DC0A618E0}"/>
              </a:ext>
            </a:extLst>
          </p:cNvPr>
          <p:cNvSpPr txBox="1">
            <a:spLocks/>
          </p:cNvSpPr>
          <p:nvPr/>
        </p:nvSpPr>
        <p:spPr>
          <a:xfrm>
            <a:off x="8159426" y="5849405"/>
            <a:ext cx="3862268" cy="77437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2000" dirty="0">
                <a:solidFill>
                  <a:schemeClr val="bg1"/>
                </a:solidFill>
              </a:rPr>
              <a:t>Sandra Sánchez</a:t>
            </a:r>
          </a:p>
          <a:p>
            <a:pPr algn="r"/>
            <a:r>
              <a:rPr lang="es-ES" sz="2000" dirty="0">
                <a:solidFill>
                  <a:schemeClr val="bg1"/>
                </a:solidFill>
              </a:rPr>
              <a:t>IES Palomeras-Vallecas</a:t>
            </a:r>
          </a:p>
        </p:txBody>
      </p:sp>
    </p:spTree>
    <p:extLst>
      <p:ext uri="{BB962C8B-B14F-4D97-AF65-F5344CB8AC3E}">
        <p14:creationId xmlns:p14="http://schemas.microsoft.com/office/powerpoint/2010/main" val="1655612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val 38">
            <a:extLst>
              <a:ext uri="{FF2B5EF4-FFF2-40B4-BE49-F238E27FC236}">
                <a16:creationId xmlns:a16="http://schemas.microsoft.com/office/drawing/2014/main" id="{05B3C756-D46D-4205-A7B1-51F9206416F1}"/>
              </a:ext>
            </a:extLst>
          </p:cNvPr>
          <p:cNvSpPr/>
          <p:nvPr/>
        </p:nvSpPr>
        <p:spPr>
          <a:xfrm>
            <a:off x="9708560" y="3689224"/>
            <a:ext cx="3943940" cy="394394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9BAF52-C224-4960-BAFB-6B1D0DBB571D}"/>
              </a:ext>
            </a:extLst>
          </p:cNvPr>
          <p:cNvSpPr/>
          <p:nvPr/>
        </p:nvSpPr>
        <p:spPr>
          <a:xfrm rot="900000">
            <a:off x="497172" y="4755974"/>
            <a:ext cx="3091195" cy="3091195"/>
          </a:xfrm>
          <a:prstGeom prst="ellipse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2B6C794-E3F0-4491-A09C-0F773BB0B3E3}"/>
              </a:ext>
            </a:extLst>
          </p:cNvPr>
          <p:cNvSpPr/>
          <p:nvPr/>
        </p:nvSpPr>
        <p:spPr>
          <a:xfrm>
            <a:off x="5238160" y="-777065"/>
            <a:ext cx="1715679" cy="171567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4D0234-C74B-403E-B9D2-804585F03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639" y="938614"/>
            <a:ext cx="5101844" cy="1960002"/>
          </a:xfrm>
        </p:spPr>
        <p:txBody>
          <a:bodyPr/>
          <a:lstStyle/>
          <a:p>
            <a:pPr algn="ctr">
              <a:lnSpc>
                <a:spcPts val="8000"/>
              </a:lnSpc>
              <a:spcAft>
                <a:spcPts val="2400"/>
              </a:spcAft>
            </a:pPr>
            <a:r>
              <a:rPr lang="es-ES" dirty="0"/>
              <a:t>¡Muchísimas gracias!</a:t>
            </a:r>
            <a:endParaRPr lang="es-ES" sz="5000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21" name="Marcador de posición de imagen 20">
            <a:extLst>
              <a:ext uri="{FF2B5EF4-FFF2-40B4-BE49-F238E27FC236}">
                <a16:creationId xmlns:a16="http://schemas.microsoft.com/office/drawing/2014/main" id="{D178505E-49AD-1D3D-FB5E-CC94A01CE9C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5" r="13405"/>
          <a:stretch/>
        </p:blipFill>
        <p:spPr/>
      </p:pic>
    </p:spTree>
    <p:extLst>
      <p:ext uri="{BB962C8B-B14F-4D97-AF65-F5344CB8AC3E}">
        <p14:creationId xmlns:p14="http://schemas.microsoft.com/office/powerpoint/2010/main" val="3806420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8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defRPr/>
            </a:pPr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19" name="Marcador de posición de imagen 18">
            <a:extLst>
              <a:ext uri="{FF2B5EF4-FFF2-40B4-BE49-F238E27FC236}">
                <a16:creationId xmlns:a16="http://schemas.microsoft.com/office/drawing/2014/main" id="{EE83213B-228D-4266-A8A6-8780F469FD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71" b="22271"/>
          <a:stretch/>
        </p:blipFill>
        <p:spPr>
          <a:xfrm>
            <a:off x="5215962" y="0"/>
            <a:ext cx="8242266" cy="6857995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9" y="0"/>
            <a:ext cx="975406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defRPr/>
            </a:pPr>
            <a:endParaRPr lang="en-US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3965" y="605862"/>
            <a:ext cx="73152" cy="5484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720" y="2443480"/>
            <a:ext cx="3300125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en-US" sz="9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E5F250E-79B9-42EE-8286-037E23555AF2}"/>
              </a:ext>
            </a:extLst>
          </p:cNvPr>
          <p:cNvSpPr/>
          <p:nvPr/>
        </p:nvSpPr>
        <p:spPr>
          <a:xfrm>
            <a:off x="273122" y="2335530"/>
            <a:ext cx="3505986" cy="160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defRPr/>
            </a:pPr>
            <a:endParaRPr lang="es-E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CAF1516-DECE-BA4A-73E5-B6E671F5CE74}"/>
              </a:ext>
            </a:extLst>
          </p:cNvPr>
          <p:cNvSpPr/>
          <p:nvPr/>
        </p:nvSpPr>
        <p:spPr>
          <a:xfrm>
            <a:off x="104083" y="822710"/>
            <a:ext cx="945147" cy="160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defRPr/>
            </a:pPr>
            <a:endParaRPr lang="es-E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CED7B10F-BBCA-9618-4281-437E7E953C26}"/>
              </a:ext>
            </a:extLst>
          </p:cNvPr>
          <p:cNvSpPr txBox="1">
            <a:spLocks/>
          </p:cNvSpPr>
          <p:nvPr/>
        </p:nvSpPr>
        <p:spPr>
          <a:xfrm>
            <a:off x="273120" y="195579"/>
            <a:ext cx="5968052" cy="7315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err="1">
                <a:solidFill>
                  <a:srgbClr val="187BCD"/>
                </a:solidFill>
                <a:latin typeface="Barlow ExtraBold"/>
              </a:rPr>
              <a:t>Introducción</a:t>
            </a:r>
            <a:endParaRPr kumimoji="0" lang="en-US" sz="4000" b="0" i="0" u="none" strike="noStrike" kern="1200" cap="none" spc="0" normalizeH="0" baseline="0" noProof="0" dirty="0" err="1">
              <a:ln>
                <a:noFill/>
              </a:ln>
              <a:solidFill>
                <a:srgbClr val="187BCD"/>
              </a:solidFill>
              <a:effectLst/>
              <a:uLnTx/>
              <a:uFillTx/>
              <a:latin typeface="Barlow ExtraBold"/>
              <a:ea typeface="+mj-ea"/>
              <a:cs typeface="+mj-cs"/>
            </a:endParaRP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83BE4C73-239C-4F1C-055A-4E458E1D5B7F}"/>
              </a:ext>
            </a:extLst>
          </p:cNvPr>
          <p:cNvSpPr txBox="1">
            <a:spLocks/>
          </p:cNvSpPr>
          <p:nvPr/>
        </p:nvSpPr>
        <p:spPr>
          <a:xfrm>
            <a:off x="273120" y="1139026"/>
            <a:ext cx="5968052" cy="20130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2000"/>
              </a:lnSpc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Las 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Nunito"/>
              </a:rPr>
              <a:t>múltiples 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opciones en plataformas para ver contenido puede convertirse en un problema para algunas personas. Aunque tener acceso a una amplia variedad de contenido puede parecer positivo, también puede generar dificultades a la hora de elegir qué ver.</a:t>
            </a:r>
            <a:r>
              <a:rPr lang="es-ES" sz="1400" dirty="0">
                <a:solidFill>
                  <a:schemeClr val="tx2">
                    <a:lumMod val="50000"/>
                  </a:schemeClr>
                </a:solidFill>
                <a:latin typeface="Nunito"/>
              </a:rPr>
              <a:t> 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Nunito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Por un lado, la gran cantidad de opciones puede llevar a pasar mucho tiempo navegando entre las opciones sin llegar a una decisión y por otro el exceso de opciones puede fragmentar la atención.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/>
              <a:ea typeface="+mn-ea"/>
              <a:cs typeface="+mn-cs"/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1F6FCF3-6CA0-B025-21F6-C77894EC0BEC}"/>
              </a:ext>
            </a:extLst>
          </p:cNvPr>
          <p:cNvGrpSpPr/>
          <p:nvPr/>
        </p:nvGrpSpPr>
        <p:grpSpPr>
          <a:xfrm>
            <a:off x="1510102" y="4248428"/>
            <a:ext cx="826171" cy="826171"/>
            <a:chOff x="8544762" y="1999640"/>
            <a:chExt cx="826171" cy="826171"/>
          </a:xfrm>
        </p:grpSpPr>
        <p:sp>
          <p:nvSpPr>
            <p:cNvPr id="9" name="Oval 19">
              <a:extLst>
                <a:ext uri="{FF2B5EF4-FFF2-40B4-BE49-F238E27FC236}">
                  <a16:creationId xmlns:a16="http://schemas.microsoft.com/office/drawing/2014/main" id="{F0F1B72A-8C32-3B99-90A9-E383F5118AB1}"/>
                </a:ext>
              </a:extLst>
            </p:cNvPr>
            <p:cNvSpPr/>
            <p:nvPr/>
          </p:nvSpPr>
          <p:spPr>
            <a:xfrm>
              <a:off x="8544762" y="1999640"/>
              <a:ext cx="826171" cy="826171"/>
            </a:xfrm>
            <a:prstGeom prst="ellipse">
              <a:avLst/>
            </a:prstGeom>
            <a:solidFill>
              <a:schemeClr val="bg1"/>
            </a:solidFill>
            <a:ln w="57150" cap="flat" cmpd="sng" algn="ctr">
              <a:solidFill>
                <a:srgbClr val="2A9DF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unito"/>
                <a:ea typeface="+mn-ea"/>
                <a:cs typeface="+mn-cs"/>
              </a:endParaRPr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C7CD0B94-11FD-A1B7-5145-FA2E9C77C2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6670" y="2326588"/>
              <a:ext cx="622354" cy="191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52CB80BC-7812-1393-30E3-687927530FAA}"/>
              </a:ext>
            </a:extLst>
          </p:cNvPr>
          <p:cNvGrpSpPr/>
          <p:nvPr/>
        </p:nvGrpSpPr>
        <p:grpSpPr>
          <a:xfrm>
            <a:off x="354450" y="4249045"/>
            <a:ext cx="826171" cy="826171"/>
            <a:chOff x="10012266" y="3136178"/>
            <a:chExt cx="826171" cy="826171"/>
          </a:xfrm>
        </p:grpSpPr>
        <p:sp>
          <p:nvSpPr>
            <p:cNvPr id="12" name="Oval 19">
              <a:extLst>
                <a:ext uri="{FF2B5EF4-FFF2-40B4-BE49-F238E27FC236}">
                  <a16:creationId xmlns:a16="http://schemas.microsoft.com/office/drawing/2014/main" id="{C8822DFD-59C8-4F67-DDBB-3FBC0C3C5430}"/>
                </a:ext>
              </a:extLst>
            </p:cNvPr>
            <p:cNvSpPr/>
            <p:nvPr/>
          </p:nvSpPr>
          <p:spPr>
            <a:xfrm>
              <a:off x="10012266" y="3136178"/>
              <a:ext cx="826171" cy="826171"/>
            </a:xfrm>
            <a:prstGeom prst="ellipse">
              <a:avLst/>
            </a:prstGeom>
            <a:solidFill>
              <a:schemeClr val="bg1"/>
            </a:solidFill>
            <a:ln w="57150" cap="flat" cmpd="sng" algn="ctr">
              <a:solidFill>
                <a:srgbClr val="2A9DF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unito"/>
                <a:ea typeface="+mn-ea"/>
                <a:cs typeface="+mn-cs"/>
              </a:endParaRPr>
            </a:p>
          </p:txBody>
        </p:sp>
        <p:pic>
          <p:nvPicPr>
            <p:cNvPr id="13" name="Picture 4" descr="Netflix Logo - símbolo, significado logotipo, historia, PNG">
              <a:extLst>
                <a:ext uri="{FF2B5EF4-FFF2-40B4-BE49-F238E27FC236}">
                  <a16:creationId xmlns:a16="http://schemas.microsoft.com/office/drawing/2014/main" id="{C43FE434-575F-1268-6575-558D70CD6C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5264" y="3397646"/>
              <a:ext cx="536893" cy="302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C69B7734-2D00-05E7-467D-8E15F2CCD429}"/>
              </a:ext>
            </a:extLst>
          </p:cNvPr>
          <p:cNvGrpSpPr/>
          <p:nvPr/>
        </p:nvGrpSpPr>
        <p:grpSpPr>
          <a:xfrm>
            <a:off x="2723778" y="4238904"/>
            <a:ext cx="826171" cy="826171"/>
            <a:chOff x="9518489" y="4676707"/>
            <a:chExt cx="826171" cy="826171"/>
          </a:xfrm>
        </p:grpSpPr>
        <p:sp>
          <p:nvSpPr>
            <p:cNvPr id="15" name="Oval 19">
              <a:extLst>
                <a:ext uri="{FF2B5EF4-FFF2-40B4-BE49-F238E27FC236}">
                  <a16:creationId xmlns:a16="http://schemas.microsoft.com/office/drawing/2014/main" id="{E784416D-A33B-6C7E-2BCD-91FB36ABE078}"/>
                </a:ext>
              </a:extLst>
            </p:cNvPr>
            <p:cNvSpPr/>
            <p:nvPr/>
          </p:nvSpPr>
          <p:spPr>
            <a:xfrm>
              <a:off x="9518489" y="4676707"/>
              <a:ext cx="826171" cy="826171"/>
            </a:xfrm>
            <a:prstGeom prst="ellipse">
              <a:avLst/>
            </a:prstGeom>
            <a:solidFill>
              <a:schemeClr val="bg1"/>
            </a:solidFill>
            <a:ln w="57150" cap="flat" cmpd="sng" algn="ctr">
              <a:solidFill>
                <a:srgbClr val="2A9DF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unito"/>
                <a:ea typeface="+mn-ea"/>
                <a:cs typeface="+mn-cs"/>
              </a:endParaRPr>
            </a:p>
          </p:txBody>
        </p:sp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id="{5FA60C9E-8A02-B0B3-DA1E-EE50BE5AE9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43973" y="4888635"/>
              <a:ext cx="639439" cy="346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323BF4BC-401E-014E-690A-F32D73425CAC}"/>
              </a:ext>
            </a:extLst>
          </p:cNvPr>
          <p:cNvGrpSpPr/>
          <p:nvPr/>
        </p:nvGrpSpPr>
        <p:grpSpPr>
          <a:xfrm>
            <a:off x="3882969" y="4238903"/>
            <a:ext cx="826171" cy="826171"/>
            <a:chOff x="7722474" y="4527529"/>
            <a:chExt cx="826171" cy="826171"/>
          </a:xfrm>
        </p:grpSpPr>
        <p:sp>
          <p:nvSpPr>
            <p:cNvPr id="18" name="Oval 19">
              <a:extLst>
                <a:ext uri="{FF2B5EF4-FFF2-40B4-BE49-F238E27FC236}">
                  <a16:creationId xmlns:a16="http://schemas.microsoft.com/office/drawing/2014/main" id="{022E2DEF-DC32-AEB7-1D02-B52F772D746D}"/>
                </a:ext>
              </a:extLst>
            </p:cNvPr>
            <p:cNvSpPr/>
            <p:nvPr/>
          </p:nvSpPr>
          <p:spPr>
            <a:xfrm>
              <a:off x="7722474" y="4527529"/>
              <a:ext cx="826171" cy="826171"/>
            </a:xfrm>
            <a:prstGeom prst="ellipse">
              <a:avLst/>
            </a:prstGeom>
            <a:solidFill>
              <a:schemeClr val="bg1"/>
            </a:solidFill>
            <a:ln w="57150" cap="flat" cmpd="sng" algn="ctr">
              <a:solidFill>
                <a:srgbClr val="2A9DF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unito"/>
                <a:ea typeface="+mn-ea"/>
                <a:cs typeface="+mn-cs"/>
              </a:endParaRPr>
            </a:p>
          </p:txBody>
        </p:sp>
        <p:pic>
          <p:nvPicPr>
            <p:cNvPr id="20" name="Picture 8">
              <a:extLst>
                <a:ext uri="{FF2B5EF4-FFF2-40B4-BE49-F238E27FC236}">
                  <a16:creationId xmlns:a16="http://schemas.microsoft.com/office/drawing/2014/main" id="{11CB7780-3D2A-0284-1EAB-A0AEEF6212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805" y="4834194"/>
              <a:ext cx="560208" cy="211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4325CB93-591C-847A-B04C-970229775863}"/>
              </a:ext>
            </a:extLst>
          </p:cNvPr>
          <p:cNvGrpSpPr/>
          <p:nvPr/>
        </p:nvGrpSpPr>
        <p:grpSpPr>
          <a:xfrm>
            <a:off x="5100350" y="4238287"/>
            <a:ext cx="826171" cy="826171"/>
            <a:chOff x="10330342" y="2253307"/>
            <a:chExt cx="826171" cy="826171"/>
          </a:xfrm>
        </p:grpSpPr>
        <p:sp>
          <p:nvSpPr>
            <p:cNvPr id="23" name="Oval 19">
              <a:extLst>
                <a:ext uri="{FF2B5EF4-FFF2-40B4-BE49-F238E27FC236}">
                  <a16:creationId xmlns:a16="http://schemas.microsoft.com/office/drawing/2014/main" id="{20F3F4DD-25CF-3E4D-96C7-8BA140A7FDB0}"/>
                </a:ext>
              </a:extLst>
            </p:cNvPr>
            <p:cNvSpPr/>
            <p:nvPr/>
          </p:nvSpPr>
          <p:spPr>
            <a:xfrm>
              <a:off x="10330342" y="2253307"/>
              <a:ext cx="826171" cy="826171"/>
            </a:xfrm>
            <a:prstGeom prst="ellipse">
              <a:avLst/>
            </a:prstGeom>
            <a:solidFill>
              <a:schemeClr val="bg1"/>
            </a:solidFill>
            <a:ln w="57150" cap="flat" cmpd="sng" algn="ctr">
              <a:solidFill>
                <a:srgbClr val="2A9DF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unito"/>
                <a:ea typeface="+mn-ea"/>
                <a:cs typeface="+mn-cs"/>
              </a:endParaRPr>
            </a:p>
          </p:txBody>
        </p:sp>
        <p:pic>
          <p:nvPicPr>
            <p:cNvPr id="28" name="Picture 10">
              <a:extLst>
                <a:ext uri="{FF2B5EF4-FFF2-40B4-BE49-F238E27FC236}">
                  <a16:creationId xmlns:a16="http://schemas.microsoft.com/office/drawing/2014/main" id="{45AE67DE-BF76-CD83-4E1D-166F41FE26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445954" y="2639461"/>
              <a:ext cx="626085" cy="10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193D4AE-9790-A9F9-88B3-4FE7F56E4D6D}"/>
              </a:ext>
            </a:extLst>
          </p:cNvPr>
          <p:cNvSpPr txBox="1">
            <a:spLocks/>
          </p:cNvSpPr>
          <p:nvPr/>
        </p:nvSpPr>
        <p:spPr>
          <a:xfrm>
            <a:off x="382812" y="5287568"/>
            <a:ext cx="826167" cy="271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5.331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3F96B57C-A4B0-8B83-256B-9F71EE7E9D57}"/>
              </a:ext>
            </a:extLst>
          </p:cNvPr>
          <p:cNvSpPr txBox="1">
            <a:spLocks/>
          </p:cNvSpPr>
          <p:nvPr/>
        </p:nvSpPr>
        <p:spPr>
          <a:xfrm>
            <a:off x="1510102" y="5287568"/>
            <a:ext cx="826167" cy="271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4.217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C83FC0AD-9AF1-118E-4271-8294D001EA1E}"/>
              </a:ext>
            </a:extLst>
          </p:cNvPr>
          <p:cNvSpPr txBox="1">
            <a:spLocks/>
          </p:cNvSpPr>
          <p:nvPr/>
        </p:nvSpPr>
        <p:spPr>
          <a:xfrm>
            <a:off x="2723782" y="5287568"/>
            <a:ext cx="826167" cy="271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1.648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E5E0AC30-C992-866D-D0A9-D481FAEE9FE7}"/>
              </a:ext>
            </a:extLst>
          </p:cNvPr>
          <p:cNvSpPr txBox="1">
            <a:spLocks/>
          </p:cNvSpPr>
          <p:nvPr/>
        </p:nvSpPr>
        <p:spPr>
          <a:xfrm>
            <a:off x="3893539" y="5287568"/>
            <a:ext cx="826167" cy="271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148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3026A728-CD3F-5BBB-88D9-925FE7C469C1}"/>
              </a:ext>
            </a:extLst>
          </p:cNvPr>
          <p:cNvSpPr txBox="1">
            <a:spLocks/>
          </p:cNvSpPr>
          <p:nvPr/>
        </p:nvSpPr>
        <p:spPr>
          <a:xfrm>
            <a:off x="5127686" y="5287567"/>
            <a:ext cx="826167" cy="271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1.341</a:t>
            </a:r>
          </a:p>
        </p:txBody>
      </p:sp>
      <p:sp>
        <p:nvSpPr>
          <p:cNvPr id="37" name="Title 5">
            <a:extLst>
              <a:ext uri="{FF2B5EF4-FFF2-40B4-BE49-F238E27FC236}">
                <a16:creationId xmlns:a16="http://schemas.microsoft.com/office/drawing/2014/main" id="{665D5FA3-9097-0A1D-55A0-ED7E7C2FEA14}"/>
              </a:ext>
            </a:extLst>
          </p:cNvPr>
          <p:cNvSpPr txBox="1">
            <a:spLocks/>
          </p:cNvSpPr>
          <p:nvPr/>
        </p:nvSpPr>
        <p:spPr>
          <a:xfrm>
            <a:off x="273120" y="3210477"/>
            <a:ext cx="5968052" cy="7315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dirty="0">
                <a:ln>
                  <a:noFill/>
                </a:ln>
                <a:solidFill>
                  <a:srgbClr val="187BCD"/>
                </a:solidFill>
                <a:effectLst/>
                <a:uLnTx/>
                <a:uFillTx/>
                <a:latin typeface="Barlow ExtraBold"/>
                <a:ea typeface="+mj-ea"/>
                <a:cs typeface="+mj-cs"/>
              </a:rPr>
              <a:t>Contenidos disponibles en España por plataforma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CFBD7A65-CBCB-89C4-2967-B26D8C499344}"/>
              </a:ext>
            </a:extLst>
          </p:cNvPr>
          <p:cNvSpPr txBox="1">
            <a:spLocks/>
          </p:cNvSpPr>
          <p:nvPr/>
        </p:nvSpPr>
        <p:spPr>
          <a:xfrm>
            <a:off x="382812" y="6402938"/>
            <a:ext cx="5968052" cy="345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1000" b="1" i="1" dirty="0">
                <a:solidFill>
                  <a:sysClr val="windowText" lastClr="000000"/>
                </a:solidFill>
                <a:latin typeface="Nunito"/>
              </a:rPr>
              <a:t>Fuente: </a:t>
            </a:r>
            <a:r>
              <a:rPr lang="es-ES" sz="1000" b="1" i="1" dirty="0" err="1">
                <a:solidFill>
                  <a:sysClr val="windowText" lastClr="000000"/>
                </a:solidFill>
                <a:latin typeface="Nunito"/>
              </a:rPr>
              <a:t>Movie</a:t>
            </a:r>
            <a:r>
              <a:rPr lang="es-ES" sz="1000" b="1" i="1" dirty="0">
                <a:solidFill>
                  <a:sysClr val="windowText" lastClr="000000"/>
                </a:solidFill>
                <a:latin typeface="Nunito"/>
              </a:rPr>
              <a:t> of the </a:t>
            </a:r>
            <a:r>
              <a:rPr lang="es-ES" sz="1000" b="1" i="1" dirty="0" err="1">
                <a:solidFill>
                  <a:sysClr val="windowText" lastClr="000000"/>
                </a:solidFill>
                <a:latin typeface="Nunito"/>
              </a:rPr>
              <a:t>night</a:t>
            </a:r>
            <a:endParaRPr kumimoji="0" lang="en-US" sz="1000" b="1" i="1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3490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3">
            <a:extLst>
              <a:ext uri="{FF2B5EF4-FFF2-40B4-BE49-F238E27FC236}">
                <a16:creationId xmlns:a16="http://schemas.microsoft.com/office/drawing/2014/main" id="{01A91AFC-8CC8-4855-84A4-1002675912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47" b="38047"/>
          <a:stretch/>
        </p:blipFill>
        <p:spPr>
          <a:xfrm>
            <a:off x="1588" y="0"/>
            <a:ext cx="12188825" cy="1456927"/>
          </a:xfrm>
          <a:solidFill>
            <a:schemeClr val="bg1">
              <a:lumMod val="85000"/>
            </a:schemeClr>
          </a:solidFill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8F4FF1D6-037A-4AD0-A05B-E1D8FCD1A0D8}"/>
              </a:ext>
            </a:extLst>
          </p:cNvPr>
          <p:cNvSpPr/>
          <p:nvPr/>
        </p:nvSpPr>
        <p:spPr>
          <a:xfrm>
            <a:off x="0" y="-13663"/>
            <a:ext cx="12188825" cy="149901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47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defRPr/>
            </a:pPr>
            <a:endParaRPr lang="en-ID" sz="3599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022CA641-B013-EA04-F107-E5292805D3B6}"/>
              </a:ext>
            </a:extLst>
          </p:cNvPr>
          <p:cNvSpPr txBox="1">
            <a:spLocks/>
          </p:cNvSpPr>
          <p:nvPr/>
        </p:nvSpPr>
        <p:spPr>
          <a:xfrm>
            <a:off x="232450" y="233154"/>
            <a:ext cx="5968052" cy="7315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87BCD"/>
                </a:solidFill>
                <a:effectLst/>
                <a:uLnTx/>
                <a:uFillTx/>
                <a:latin typeface="Barlow ExtraBold"/>
                <a:ea typeface="+mj-ea"/>
                <a:cs typeface="+mj-cs"/>
              </a:rPr>
              <a:t>¿Qué es Tu Sala Cine?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24D392CB-D0DB-47B8-297B-F628836776D0}"/>
              </a:ext>
            </a:extLst>
          </p:cNvPr>
          <p:cNvGrpSpPr/>
          <p:nvPr/>
        </p:nvGrpSpPr>
        <p:grpSpPr>
          <a:xfrm>
            <a:off x="3489570" y="1898684"/>
            <a:ext cx="5062247" cy="2072554"/>
            <a:chOff x="2720016" y="1680245"/>
            <a:chExt cx="6061846" cy="2308218"/>
          </a:xfrm>
        </p:grpSpPr>
        <p:pic>
          <p:nvPicPr>
            <p:cNvPr id="8" name="Imagen 7" descr="Logotipo&#10;&#10;Descripción generada automáticamente">
              <a:extLst>
                <a:ext uri="{FF2B5EF4-FFF2-40B4-BE49-F238E27FC236}">
                  <a16:creationId xmlns:a16="http://schemas.microsoft.com/office/drawing/2014/main" id="{DB799278-3D0D-53B3-89C5-825E35D86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0016" y="1680245"/>
              <a:ext cx="6061846" cy="2308218"/>
            </a:xfrm>
            <a:prstGeom prst="rect">
              <a:avLst/>
            </a:prstGeom>
          </p:spPr>
        </p:pic>
        <p:sp>
          <p:nvSpPr>
            <p:cNvPr id="11" name="Text Placeholder 9">
              <a:extLst>
                <a:ext uri="{FF2B5EF4-FFF2-40B4-BE49-F238E27FC236}">
                  <a16:creationId xmlns:a16="http://schemas.microsoft.com/office/drawing/2014/main" id="{AE76A7F3-2FB3-1691-AB80-6DAA0EE75866}"/>
                </a:ext>
              </a:extLst>
            </p:cNvPr>
            <p:cNvSpPr txBox="1">
              <a:spLocks/>
            </p:cNvSpPr>
            <p:nvPr/>
          </p:nvSpPr>
          <p:spPr>
            <a:xfrm>
              <a:off x="2819165" y="2616385"/>
              <a:ext cx="1822484" cy="310896"/>
            </a:xfrm>
            <a:custGeom>
              <a:avLst/>
              <a:gdLst>
                <a:gd name="connsiteX0" fmla="*/ 0 w 5487987"/>
                <a:gd name="connsiteY0" fmla="*/ 0 h 1789112"/>
                <a:gd name="connsiteX1" fmla="*/ 5487987 w 5487987"/>
                <a:gd name="connsiteY1" fmla="*/ 0 h 1789112"/>
                <a:gd name="connsiteX2" fmla="*/ 5487987 w 5487987"/>
                <a:gd name="connsiteY2" fmla="*/ 1789112 h 1789112"/>
                <a:gd name="connsiteX3" fmla="*/ 0 w 5487987"/>
                <a:gd name="connsiteY3" fmla="*/ 1789112 h 1789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87987" h="1789112">
                  <a:moveTo>
                    <a:pt x="0" y="0"/>
                  </a:moveTo>
                  <a:lnTo>
                    <a:pt x="5487987" y="0"/>
                  </a:lnTo>
                  <a:lnTo>
                    <a:pt x="5487987" y="1789112"/>
                  </a:lnTo>
                  <a:lnTo>
                    <a:pt x="0" y="1789112"/>
                  </a:lnTo>
                  <a:close/>
                </a:path>
              </a:pathLst>
            </a:custGeom>
          </p:spPr>
          <p:txBody>
            <a:bodyPr vert="horz" wrap="square" lIns="91440" tIns="45720" rIns="91440" bIns="45720" rtlCol="0">
              <a:noAutofit/>
            </a:bodyPr>
            <a:lstStyle>
              <a:lvl1pPr marL="228543" indent="-228543" algn="l" defTabSz="914172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b="0" i="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1pPr>
              <a:lvl2pPr marL="685629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2pPr>
              <a:lvl3pPr marL="1142715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3pPr>
              <a:lvl4pPr marL="1599800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4pPr>
              <a:lvl5pPr marL="2056886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5pPr>
              <a:lvl6pPr marL="2513972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057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143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229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14400">
                <a:lnSpc>
                  <a:spcPct val="100000"/>
                </a:lnSpc>
                <a:buNone/>
              </a:pPr>
              <a:r>
                <a:rPr lang="en-US" sz="10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  <a:ea typeface="+mn-ea"/>
                  <a:cs typeface="+mn-cs"/>
                </a:rPr>
                <a:t>REPOSITORIO DE PELÍCULAS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1DEBFA53-97BE-ABF0-4106-84B37F9B87FD}"/>
                </a:ext>
              </a:extLst>
            </p:cNvPr>
            <p:cNvSpPr txBox="1">
              <a:spLocks/>
            </p:cNvSpPr>
            <p:nvPr/>
          </p:nvSpPr>
          <p:spPr>
            <a:xfrm>
              <a:off x="5191138" y="2325312"/>
              <a:ext cx="1119599" cy="1018083"/>
            </a:xfrm>
            <a:prstGeom prst="rect">
              <a:avLst/>
            </a:prstGeom>
          </p:spPr>
          <p:txBody>
            <a:bodyPr/>
            <a:lstStyle>
              <a:lvl1pPr algn="l" defTabSz="91417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1" i="0" kern="1200">
                  <a:solidFill>
                    <a:schemeClr val="tx1"/>
                  </a:solidFill>
                  <a:latin typeface="Gotham Negrita" charset="0"/>
                  <a:ea typeface="Gotham Negrita" charset="0"/>
                  <a:cs typeface="Gotham Negrita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rgbClr val="2A9DF4"/>
                  </a:solidFill>
                  <a:latin typeface="Barlow Black" panose="020B0604020202020204" pitchFamily="2" charset="0"/>
                  <a:ea typeface="+mj-ea"/>
                  <a:cs typeface="+mj-cs"/>
                </a:rPr>
                <a:t>TU SALA CINE</a:t>
              </a:r>
            </a:p>
          </p:txBody>
        </p:sp>
        <p:sp>
          <p:nvSpPr>
            <p:cNvPr id="13" name="Text Placeholder 9">
              <a:extLst>
                <a:ext uri="{FF2B5EF4-FFF2-40B4-BE49-F238E27FC236}">
                  <a16:creationId xmlns:a16="http://schemas.microsoft.com/office/drawing/2014/main" id="{57ADE44C-ACCB-4041-6A25-788A2E116B77}"/>
                </a:ext>
              </a:extLst>
            </p:cNvPr>
            <p:cNvSpPr txBox="1">
              <a:spLocks/>
            </p:cNvSpPr>
            <p:nvPr/>
          </p:nvSpPr>
          <p:spPr>
            <a:xfrm>
              <a:off x="6841978" y="2571671"/>
              <a:ext cx="1822484" cy="310896"/>
            </a:xfrm>
            <a:custGeom>
              <a:avLst/>
              <a:gdLst>
                <a:gd name="connsiteX0" fmla="*/ 0 w 5487987"/>
                <a:gd name="connsiteY0" fmla="*/ 0 h 1789112"/>
                <a:gd name="connsiteX1" fmla="*/ 5487987 w 5487987"/>
                <a:gd name="connsiteY1" fmla="*/ 0 h 1789112"/>
                <a:gd name="connsiteX2" fmla="*/ 5487987 w 5487987"/>
                <a:gd name="connsiteY2" fmla="*/ 1789112 h 1789112"/>
                <a:gd name="connsiteX3" fmla="*/ 0 w 5487987"/>
                <a:gd name="connsiteY3" fmla="*/ 1789112 h 1789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87987" h="1789112">
                  <a:moveTo>
                    <a:pt x="0" y="0"/>
                  </a:moveTo>
                  <a:lnTo>
                    <a:pt x="5487987" y="0"/>
                  </a:lnTo>
                  <a:lnTo>
                    <a:pt x="5487987" y="1789112"/>
                  </a:lnTo>
                  <a:lnTo>
                    <a:pt x="0" y="1789112"/>
                  </a:lnTo>
                  <a:close/>
                </a:path>
              </a:pathLst>
            </a:custGeom>
          </p:spPr>
          <p:txBody>
            <a:bodyPr vert="horz" wrap="square" lIns="91440" tIns="45720" rIns="91440" bIns="45720" rtlCol="0">
              <a:noAutofit/>
            </a:bodyPr>
            <a:lstStyle>
              <a:lvl1pPr marL="228543" indent="-228543" algn="l" defTabSz="914172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b="0" i="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1pPr>
              <a:lvl2pPr marL="685629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2pPr>
              <a:lvl3pPr marL="1142715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3pPr>
              <a:lvl4pPr marL="1599800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4pPr>
              <a:lvl5pPr marL="2056886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5pPr>
              <a:lvl6pPr marL="2513972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057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143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229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14400">
                <a:lnSpc>
                  <a:spcPct val="100000"/>
                </a:lnSpc>
                <a:buNone/>
              </a:pPr>
              <a:r>
                <a:rPr lang="en-US" sz="10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  <a:ea typeface="+mn-ea"/>
                  <a:cs typeface="+mn-cs"/>
                </a:rPr>
                <a:t>GENERADOR DE SUGERENCIAS</a:t>
              </a:r>
            </a:p>
          </p:txBody>
        </p:sp>
      </p:grpSp>
      <p:sp>
        <p:nvSpPr>
          <p:cNvPr id="169" name="Text Placeholder 10">
            <a:extLst>
              <a:ext uri="{FF2B5EF4-FFF2-40B4-BE49-F238E27FC236}">
                <a16:creationId xmlns:a16="http://schemas.microsoft.com/office/drawing/2014/main" id="{5A631373-9A24-9D0C-5681-3BEC6DF9FEA4}"/>
              </a:ext>
            </a:extLst>
          </p:cNvPr>
          <p:cNvSpPr txBox="1">
            <a:spLocks/>
          </p:cNvSpPr>
          <p:nvPr/>
        </p:nvSpPr>
        <p:spPr>
          <a:xfrm>
            <a:off x="484025" y="4550445"/>
            <a:ext cx="11220774" cy="15895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1800" dirty="0">
                <a:solidFill>
                  <a:srgbClr val="187BCD"/>
                </a:solidFill>
                <a:latin typeface="Barlow ExtraBold"/>
                <a:ea typeface="+mj-ea"/>
                <a:cs typeface="+mj-cs"/>
              </a:rPr>
              <a:t>Tu Sala Cine </a:t>
            </a:r>
            <a:r>
              <a:rPr lang="es-ES" sz="1800" dirty="0">
                <a:solidFill>
                  <a:sysClr val="windowText" lastClr="000000"/>
                </a:solidFill>
                <a:latin typeface="Nunito"/>
              </a:rPr>
              <a:t>es un </a:t>
            </a:r>
            <a:r>
              <a:rPr lang="es-ES" sz="1800" b="1" dirty="0">
                <a:solidFill>
                  <a:sysClr val="windowText" lastClr="000000"/>
                </a:solidFill>
                <a:latin typeface="Nunito"/>
              </a:rPr>
              <a:t>generador de películas personalizado</a:t>
            </a:r>
            <a:r>
              <a:rPr lang="es-ES" sz="1800" dirty="0">
                <a:solidFill>
                  <a:sysClr val="windowText" lastClr="000000"/>
                </a:solidFill>
                <a:latin typeface="Nunito"/>
              </a:rPr>
              <a:t>. </a:t>
            </a:r>
          </a:p>
          <a:p>
            <a:pPr marL="0" marR="0" lvl="0" indent="0" algn="just" defTabSz="914400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s-ES" sz="1800" dirty="0">
              <a:solidFill>
                <a:sysClr val="windowText" lastClr="000000"/>
              </a:solidFill>
              <a:latin typeface="Nunito"/>
            </a:endParaRPr>
          </a:p>
          <a:p>
            <a:pPr algn="just">
              <a:lnSpc>
                <a:spcPts val="2000"/>
              </a:lnSpc>
              <a:defRPr/>
            </a:pPr>
            <a:r>
              <a:rPr lang="es-ES" sz="1800" dirty="0">
                <a:solidFill>
                  <a:srgbClr val="000000"/>
                </a:solidFill>
                <a:latin typeface="Nunito"/>
              </a:rPr>
              <a:t>Posee 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un </a:t>
            </a: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amplio catálogo de películas de todos los géneros</a:t>
            </a:r>
            <a:r>
              <a:rPr lang="es-ES" sz="1800" dirty="0">
                <a:solidFill>
                  <a:srgbClr val="000000"/>
                </a:solidFill>
                <a:latin typeface="Nunito"/>
              </a:rPr>
              <a:t> </a:t>
            </a:r>
            <a:r>
              <a:rPr lang="es-ES" sz="1800" dirty="0">
                <a:solidFill>
                  <a:srgbClr val="000000"/>
                </a:solidFill>
                <a:latin typeface="Nunito"/>
                <a:cs typeface="Arial"/>
              </a:rPr>
              <a:t>cuyo propósito principal es ayudar a encontrar una opción aleatoria que se ajustan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 a las preferencias particulares del usuario.</a:t>
            </a:r>
            <a:r>
              <a:rPr lang="es-ES" sz="1800" dirty="0">
                <a:latin typeface="Nunito"/>
              </a:rPr>
              <a:t> </a:t>
            </a:r>
            <a:endParaRPr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850335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EB638683-7109-6210-FA33-17ED513CC53B}"/>
              </a:ext>
            </a:extLst>
          </p:cNvPr>
          <p:cNvCxnSpPr/>
          <p:nvPr/>
        </p:nvCxnSpPr>
        <p:spPr>
          <a:xfrm>
            <a:off x="1277706" y="2443572"/>
            <a:ext cx="0" cy="331994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Marcador de posición de imagen 2" descr="Texto&#10;&#10;Descripción generada automáticamente">
            <a:extLst>
              <a:ext uri="{FF2B5EF4-FFF2-40B4-BE49-F238E27FC236}">
                <a16:creationId xmlns:a16="http://schemas.microsoft.com/office/drawing/2014/main" id="{3C41008A-1268-ED82-C082-FF82F3C65A3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7" b="10427"/>
          <a:stretch>
            <a:fillRect/>
          </a:stretch>
        </p:blipFill>
        <p:spPr/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6C33F76B-4611-4858-9008-8069365F3194}"/>
              </a:ext>
            </a:extLst>
          </p:cNvPr>
          <p:cNvSpPr/>
          <p:nvPr/>
        </p:nvSpPr>
        <p:spPr>
          <a:xfrm>
            <a:off x="-600901" y="-914400"/>
            <a:ext cx="1828802" cy="182880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9D1EF1B-FD8C-4148-862D-E4CAECD01745}"/>
              </a:ext>
            </a:extLst>
          </p:cNvPr>
          <p:cNvSpPr/>
          <p:nvPr/>
        </p:nvSpPr>
        <p:spPr>
          <a:xfrm>
            <a:off x="5107698" y="5349436"/>
            <a:ext cx="3017128" cy="3017128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D9D6C67-B1B4-4409-8EEA-23B7AE4EDC23}"/>
              </a:ext>
            </a:extLst>
          </p:cNvPr>
          <p:cNvSpPr/>
          <p:nvPr/>
        </p:nvSpPr>
        <p:spPr>
          <a:xfrm>
            <a:off x="6874475" y="4822991"/>
            <a:ext cx="1400845" cy="1400845"/>
          </a:xfrm>
          <a:prstGeom prst="ellipse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994DE5-F7F0-401D-8D35-B5F5CE3B60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69282" y="2373639"/>
            <a:ext cx="2819463" cy="3459814"/>
          </a:xfrm>
        </p:spPr>
        <p:txBody>
          <a:bodyPr/>
          <a:lstStyle/>
          <a:p>
            <a:pPr>
              <a:spcAft>
                <a:spcPts val="3800"/>
              </a:spcAft>
            </a:pPr>
            <a:r>
              <a:rPr lang="es-ES" sz="1400" b="1" dirty="0"/>
              <a:t>Personalización</a:t>
            </a:r>
          </a:p>
          <a:p>
            <a:pPr>
              <a:spcAft>
                <a:spcPts val="3800"/>
              </a:spcAft>
            </a:pPr>
            <a:r>
              <a:rPr lang="es-ES" dirty="0"/>
              <a:t>Descubrimiento</a:t>
            </a:r>
            <a:endParaRPr lang="es-ES" sz="1400" b="1" dirty="0"/>
          </a:p>
          <a:p>
            <a:pPr>
              <a:spcAft>
                <a:spcPts val="3800"/>
              </a:spcAft>
            </a:pPr>
            <a:r>
              <a:rPr lang="es-ES" dirty="0" err="1"/>
              <a:t>Responsive</a:t>
            </a:r>
            <a:r>
              <a:rPr lang="es-ES" dirty="0"/>
              <a:t> y Accesibilidad</a:t>
            </a:r>
          </a:p>
          <a:p>
            <a:pPr>
              <a:spcAft>
                <a:spcPts val="3800"/>
              </a:spcAft>
            </a:pPr>
            <a:r>
              <a:rPr lang="es-ES" sz="1400" b="1" dirty="0"/>
              <a:t>Entretenimiento Innovación </a:t>
            </a:r>
          </a:p>
          <a:p>
            <a:pPr>
              <a:spcAft>
                <a:spcPts val="3800"/>
              </a:spcAft>
            </a:pPr>
            <a:r>
              <a:rPr lang="es-ES"/>
              <a:t>SPA</a:t>
            </a:r>
            <a:endParaRPr lang="es-ES" sz="1400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10C7CBA-B01B-43DC-938E-64B634707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706" y="799096"/>
            <a:ext cx="4059936" cy="940555"/>
          </a:xfrm>
        </p:spPr>
        <p:txBody>
          <a:bodyPr/>
          <a:lstStyle/>
          <a:p>
            <a:pPr>
              <a:lnSpc>
                <a:spcPts val="5000"/>
              </a:lnSpc>
            </a:pPr>
            <a:r>
              <a:rPr lang="en-US" sz="5000" dirty="0">
                <a:solidFill>
                  <a:schemeClr val="accent1"/>
                </a:solidFill>
                <a:latin typeface="+mj-lt"/>
              </a:rPr>
              <a:t>Objetivos</a:t>
            </a: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DC6EA2A9-FAC2-AA3F-7B0C-229186FC9193}"/>
              </a:ext>
            </a:extLst>
          </p:cNvPr>
          <p:cNvSpPr/>
          <p:nvPr/>
        </p:nvSpPr>
        <p:spPr>
          <a:xfrm>
            <a:off x="1118066" y="2373639"/>
            <a:ext cx="339218" cy="340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F0C97F16-ECB0-00EE-7611-E88502C3F69E}"/>
              </a:ext>
            </a:extLst>
          </p:cNvPr>
          <p:cNvSpPr/>
          <p:nvPr/>
        </p:nvSpPr>
        <p:spPr>
          <a:xfrm>
            <a:off x="1108097" y="3134575"/>
            <a:ext cx="339218" cy="340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58D40530-5CAC-C17A-3C0E-7397A3EF1A4C}"/>
              </a:ext>
            </a:extLst>
          </p:cNvPr>
          <p:cNvSpPr/>
          <p:nvPr/>
        </p:nvSpPr>
        <p:spPr>
          <a:xfrm>
            <a:off x="1118066" y="3953099"/>
            <a:ext cx="339218" cy="340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51D5780C-3EA6-C6E9-80D4-7CD7E3A6ADB8}"/>
              </a:ext>
            </a:extLst>
          </p:cNvPr>
          <p:cNvSpPr/>
          <p:nvPr/>
        </p:nvSpPr>
        <p:spPr>
          <a:xfrm>
            <a:off x="1099756" y="4822991"/>
            <a:ext cx="339218" cy="340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AC3DB5AB-7FCC-2D2F-3B95-D5347967646D}"/>
              </a:ext>
            </a:extLst>
          </p:cNvPr>
          <p:cNvSpPr/>
          <p:nvPr/>
        </p:nvSpPr>
        <p:spPr>
          <a:xfrm>
            <a:off x="1099472" y="5593346"/>
            <a:ext cx="339218" cy="340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2294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>
            <a:extLst>
              <a:ext uri="{FF2B5EF4-FFF2-40B4-BE49-F238E27FC236}">
                <a16:creationId xmlns:a16="http://schemas.microsoft.com/office/drawing/2014/main" id="{E2A27333-AE76-40E9-BDA9-815D21AFB67D}"/>
              </a:ext>
            </a:extLst>
          </p:cNvPr>
          <p:cNvSpPr/>
          <p:nvPr/>
        </p:nvSpPr>
        <p:spPr>
          <a:xfrm rot="11700000">
            <a:off x="10738724" y="-1122180"/>
            <a:ext cx="2823171" cy="2823171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Marcador de posición de imagen 38">
            <a:extLst>
              <a:ext uri="{FF2B5EF4-FFF2-40B4-BE49-F238E27FC236}">
                <a16:creationId xmlns:a16="http://schemas.microsoft.com/office/drawing/2014/main" id="{87394584-2B4F-2B5D-22CF-DFDD5D98340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1" b="9431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D0FB664-B77B-4B52-8914-32373037C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7673" y="1404760"/>
            <a:ext cx="4059936" cy="1371600"/>
          </a:xfrm>
        </p:spPr>
        <p:txBody>
          <a:bodyPr/>
          <a:lstStyle/>
          <a:p>
            <a:pPr>
              <a:lnSpc>
                <a:spcPts val="5000"/>
              </a:lnSpc>
            </a:pPr>
            <a:r>
              <a:rPr lang="en-US" sz="5000" dirty="0">
                <a:solidFill>
                  <a:schemeClr val="bg1"/>
                </a:solidFill>
                <a:latin typeface="+mj-lt"/>
              </a:rPr>
              <a:t>Stack Tecnológico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89E7F4C-F892-46A7-95DF-74E52E9BED33}"/>
              </a:ext>
            </a:extLst>
          </p:cNvPr>
          <p:cNvSpPr/>
          <p:nvPr/>
        </p:nvSpPr>
        <p:spPr>
          <a:xfrm rot="11700000">
            <a:off x="-269054" y="260555"/>
            <a:ext cx="2364073" cy="2364073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40AB5A3-09F8-43C9-F514-A7B9AEF1E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469" y="4228368"/>
            <a:ext cx="2658568" cy="102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Imagen 28" descr="Texto, Logotipo&#10;&#10;Descripción generada automáticamente">
            <a:extLst>
              <a:ext uri="{FF2B5EF4-FFF2-40B4-BE49-F238E27FC236}">
                <a16:creationId xmlns:a16="http://schemas.microsoft.com/office/drawing/2014/main" id="{EB9E3AD0-CD70-D0D3-E7F6-9F5E27ACC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5636" y="5686465"/>
            <a:ext cx="2872679" cy="629534"/>
          </a:xfrm>
          <a:prstGeom prst="rect">
            <a:avLst/>
          </a:prstGeom>
        </p:spPr>
      </p:pic>
      <p:pic>
        <p:nvPicPr>
          <p:cNvPr id="42" name="Imagen 30" descr="Фільм Полювання (2020) — відмітити на My List">
            <a:extLst>
              <a:ext uri="{FF2B5EF4-FFF2-40B4-BE49-F238E27FC236}">
                <a16:creationId xmlns:a16="http://schemas.microsoft.com/office/drawing/2014/main" id="{7D2DE176-0E58-3761-2051-660B76E587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0728" y="4002763"/>
            <a:ext cx="1256401" cy="1256401"/>
          </a:xfrm>
          <a:prstGeom prst="rect">
            <a:avLst/>
          </a:prstGeom>
        </p:spPr>
      </p:pic>
      <p:pic>
        <p:nvPicPr>
          <p:cNvPr id="43" name="Imagen 38">
            <a:extLst>
              <a:ext uri="{FF2B5EF4-FFF2-40B4-BE49-F238E27FC236}">
                <a16:creationId xmlns:a16="http://schemas.microsoft.com/office/drawing/2014/main" id="{5B39B9A3-5A21-0B8B-F35C-3EF1A7DC50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393423" y="4371484"/>
            <a:ext cx="2158236" cy="613135"/>
          </a:xfrm>
          <a:prstGeom prst="rect">
            <a:avLst/>
          </a:prstGeom>
        </p:spPr>
      </p:pic>
      <p:pic>
        <p:nvPicPr>
          <p:cNvPr id="44" name="Imagen 3" descr="Logotipo, Icono&#10;&#10;Descripción generada automáticamente">
            <a:extLst>
              <a:ext uri="{FF2B5EF4-FFF2-40B4-BE49-F238E27FC236}">
                <a16:creationId xmlns:a16="http://schemas.microsoft.com/office/drawing/2014/main" id="{BF219DE0-381E-C65B-04F4-8062D5B2FB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343859" y="5482431"/>
            <a:ext cx="1063907" cy="1044669"/>
          </a:xfrm>
          <a:prstGeom prst="rect">
            <a:avLst/>
          </a:prstGeom>
        </p:spPr>
      </p:pic>
      <p:grpSp>
        <p:nvGrpSpPr>
          <p:cNvPr id="45" name="Grupo 44">
            <a:extLst>
              <a:ext uri="{FF2B5EF4-FFF2-40B4-BE49-F238E27FC236}">
                <a16:creationId xmlns:a16="http://schemas.microsoft.com/office/drawing/2014/main" id="{AA219B52-3DD9-230E-72EA-159E20380DE0}"/>
              </a:ext>
            </a:extLst>
          </p:cNvPr>
          <p:cNvGrpSpPr/>
          <p:nvPr/>
        </p:nvGrpSpPr>
        <p:grpSpPr>
          <a:xfrm>
            <a:off x="8035967" y="5501044"/>
            <a:ext cx="1009490" cy="947617"/>
            <a:chOff x="8048296" y="3865866"/>
            <a:chExt cx="1602070" cy="1740255"/>
          </a:xfrm>
        </p:grpSpPr>
        <p:pic>
          <p:nvPicPr>
            <p:cNvPr id="46" name="Imagen 44" descr="Excalidraw — виртуальная доска для совместной работы">
              <a:extLst>
                <a:ext uri="{FF2B5EF4-FFF2-40B4-BE49-F238E27FC236}">
                  <a16:creationId xmlns:a16="http://schemas.microsoft.com/office/drawing/2014/main" id="{8A4EF937-BD35-6408-C6F6-843716E56A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75106" r="71066" b="1099"/>
            <a:stretch/>
          </p:blipFill>
          <p:spPr>
            <a:xfrm>
              <a:off x="8048296" y="3865866"/>
              <a:ext cx="1602070" cy="1740255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A3A3A3"/>
              </a:solidFill>
              <a:prstDash val="solid"/>
              <a:miter lim="800000"/>
            </a:ln>
            <a:effectLst/>
          </p:spPr>
        </p:pic>
        <p:pic>
          <p:nvPicPr>
            <p:cNvPr id="48" name="Imagen 45" descr="Design thinking tools for keeping your team productive | EasyRetro">
              <a:extLst>
                <a:ext uri="{FF2B5EF4-FFF2-40B4-BE49-F238E27FC236}">
                  <a16:creationId xmlns:a16="http://schemas.microsoft.com/office/drawing/2014/main" id="{DB48F5EB-D5B4-2641-8D9D-733AD397E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40261" y="4044264"/>
              <a:ext cx="1442545" cy="1318229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A3A3A3"/>
              </a:solidFill>
              <a:prstDash val="solid"/>
              <a:miter lim="800000"/>
            </a:ln>
            <a:effectLst/>
          </p:spPr>
        </p:pic>
      </p:grpSp>
      <p:pic>
        <p:nvPicPr>
          <p:cNvPr id="49" name="Imagen 41">
            <a:extLst>
              <a:ext uri="{FF2B5EF4-FFF2-40B4-BE49-F238E27FC236}">
                <a16:creationId xmlns:a16="http://schemas.microsoft.com/office/drawing/2014/main" id="{F77E8C43-6348-B0EB-619A-C3BF27542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64530" y="5501044"/>
            <a:ext cx="909050" cy="920586"/>
          </a:xfrm>
          <a:prstGeom prst="rect">
            <a:avLst/>
          </a:prstGeom>
        </p:spPr>
      </p:pic>
      <p:pic>
        <p:nvPicPr>
          <p:cNvPr id="50" name="Imagen 3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DE35520F-2C14-0C5A-5A36-3C53CBB2F75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93338" y="5501044"/>
            <a:ext cx="1385724" cy="920586"/>
          </a:xfrm>
          <a:prstGeom prst="rect">
            <a:avLst/>
          </a:prstGeom>
        </p:spPr>
      </p:pic>
      <p:pic>
        <p:nvPicPr>
          <p:cNvPr id="2" name="Gráfico 3">
            <a:extLst>
              <a:ext uri="{FF2B5EF4-FFF2-40B4-BE49-F238E27FC236}">
                <a16:creationId xmlns:a16="http://schemas.microsoft.com/office/drawing/2014/main" id="{CD77656D-6B81-4DC3-8E0E-C1297855861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0836" y="5867882"/>
            <a:ext cx="17907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71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2">
            <a:extLst>
              <a:ext uri="{FF2B5EF4-FFF2-40B4-BE49-F238E27FC236}">
                <a16:creationId xmlns:a16="http://schemas.microsoft.com/office/drawing/2014/main" id="{E9E28F30-20CF-4A50-E4BD-FD78E27B1BAA}"/>
              </a:ext>
            </a:extLst>
          </p:cNvPr>
          <p:cNvSpPr/>
          <p:nvPr/>
        </p:nvSpPr>
        <p:spPr>
          <a:xfrm>
            <a:off x="7125794" y="1819630"/>
            <a:ext cx="4028076" cy="46412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7198"/>
          </a:p>
        </p:txBody>
      </p:sp>
      <p:pic>
        <p:nvPicPr>
          <p:cNvPr id="4" name="Marcador de posición de imagen 3">
            <a:extLst>
              <a:ext uri="{FF2B5EF4-FFF2-40B4-BE49-F238E27FC236}">
                <a16:creationId xmlns:a16="http://schemas.microsoft.com/office/drawing/2014/main" id="{01A91AFC-8CC8-4855-84A4-1002675912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64" b="30364"/>
          <a:stretch/>
        </p:blipFill>
        <p:spPr>
          <a:xfrm>
            <a:off x="1588" y="0"/>
            <a:ext cx="12188825" cy="1456927"/>
          </a:xfrm>
          <a:solidFill>
            <a:schemeClr val="bg1">
              <a:lumMod val="85000"/>
            </a:schemeClr>
          </a:solidFill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8F4FF1D6-037A-4AD0-A05B-E1D8FCD1A0D8}"/>
              </a:ext>
            </a:extLst>
          </p:cNvPr>
          <p:cNvSpPr/>
          <p:nvPr/>
        </p:nvSpPr>
        <p:spPr>
          <a:xfrm>
            <a:off x="3175" y="0"/>
            <a:ext cx="12188825" cy="145692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47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defRPr/>
            </a:pPr>
            <a:endParaRPr lang="en-ID" sz="3599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022CA641-B013-EA04-F107-E5292805D3B6}"/>
              </a:ext>
            </a:extLst>
          </p:cNvPr>
          <p:cNvSpPr txBox="1">
            <a:spLocks/>
          </p:cNvSpPr>
          <p:nvPr/>
        </p:nvSpPr>
        <p:spPr>
          <a:xfrm>
            <a:off x="232451" y="265135"/>
            <a:ext cx="7155178" cy="7315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87BCD"/>
                </a:solidFill>
                <a:effectLst/>
                <a:uLnTx/>
                <a:uFillTx/>
                <a:latin typeface="Barlow ExtraBold"/>
                <a:ea typeface="+mj-ea"/>
                <a:cs typeface="+mj-cs"/>
              </a:rPr>
              <a:t>Arquitectura de Tu Sala Cine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37D14D-BF7A-F53D-CF99-B1FED75E32F8}"/>
              </a:ext>
            </a:extLst>
          </p:cNvPr>
          <p:cNvSpPr/>
          <p:nvPr/>
        </p:nvSpPr>
        <p:spPr>
          <a:xfrm>
            <a:off x="1030353" y="1819630"/>
            <a:ext cx="2690127" cy="46978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7198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A555CCB6-D9B9-867D-62EA-28E2D9A4E616}"/>
              </a:ext>
            </a:extLst>
          </p:cNvPr>
          <p:cNvGrpSpPr/>
          <p:nvPr/>
        </p:nvGrpSpPr>
        <p:grpSpPr>
          <a:xfrm>
            <a:off x="1304810" y="2302156"/>
            <a:ext cx="2056585" cy="297378"/>
            <a:chOff x="653576" y="2122922"/>
            <a:chExt cx="1832814" cy="297378"/>
          </a:xfrm>
        </p:grpSpPr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AED10DA6-ED16-CF23-D84C-013766AB00DF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Aleatorio.js</a:t>
              </a:r>
            </a:p>
          </p:txBody>
        </p:sp>
        <p:pic>
          <p:nvPicPr>
            <p:cNvPr id="17" name="Imagen 16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46507AFA-B4E8-C730-0887-75B375E61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D824AA43-46BA-4EE4-C4FA-14EDB85E1222}"/>
              </a:ext>
            </a:extLst>
          </p:cNvPr>
          <p:cNvGrpSpPr/>
          <p:nvPr/>
        </p:nvGrpSpPr>
        <p:grpSpPr>
          <a:xfrm>
            <a:off x="1304807" y="2681505"/>
            <a:ext cx="2056584" cy="297378"/>
            <a:chOff x="653576" y="2122922"/>
            <a:chExt cx="1832814" cy="297378"/>
          </a:xfrm>
        </p:grpSpPr>
        <p:sp>
          <p:nvSpPr>
            <p:cNvPr id="33" name="Rectangle 2">
              <a:extLst>
                <a:ext uri="{FF2B5EF4-FFF2-40B4-BE49-F238E27FC236}">
                  <a16:creationId xmlns:a16="http://schemas.microsoft.com/office/drawing/2014/main" id="{BB994E1B-50E8-B073-06EE-FB2BEE190E96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AleatorioSinCate.js</a:t>
              </a:r>
            </a:p>
          </p:txBody>
        </p:sp>
        <p:pic>
          <p:nvPicPr>
            <p:cNvPr id="34" name="Imagen 33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D37C8AC6-0BF5-3022-509D-F770660BA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C79CDE35-EEB5-AFD3-6182-BB84B70D2DED}"/>
              </a:ext>
            </a:extLst>
          </p:cNvPr>
          <p:cNvGrpSpPr/>
          <p:nvPr/>
        </p:nvGrpSpPr>
        <p:grpSpPr>
          <a:xfrm>
            <a:off x="1304808" y="3053154"/>
            <a:ext cx="2056583" cy="297378"/>
            <a:chOff x="653576" y="2122922"/>
            <a:chExt cx="1832814" cy="297378"/>
          </a:xfrm>
        </p:grpSpPr>
        <p:sp>
          <p:nvSpPr>
            <p:cNvPr id="37" name="Rectangle 2">
              <a:extLst>
                <a:ext uri="{FF2B5EF4-FFF2-40B4-BE49-F238E27FC236}">
                  <a16:creationId xmlns:a16="http://schemas.microsoft.com/office/drawing/2014/main" id="{3FFEF0D1-953B-5A8F-AA43-AC338CD0F668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AsideLateral.js</a:t>
              </a:r>
            </a:p>
          </p:txBody>
        </p:sp>
        <p:pic>
          <p:nvPicPr>
            <p:cNvPr id="38" name="Imagen 37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107141A1-4348-BA78-223A-C9B75CF28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BB1F6E0B-EAC8-A601-435C-C0314F79B86E}"/>
              </a:ext>
            </a:extLst>
          </p:cNvPr>
          <p:cNvGrpSpPr/>
          <p:nvPr/>
        </p:nvGrpSpPr>
        <p:grpSpPr>
          <a:xfrm>
            <a:off x="1304807" y="3422509"/>
            <a:ext cx="2056588" cy="297378"/>
            <a:chOff x="653576" y="2122922"/>
            <a:chExt cx="1832814" cy="297378"/>
          </a:xfrm>
        </p:grpSpPr>
        <p:sp>
          <p:nvSpPr>
            <p:cNvPr id="40" name="Rectangle 2">
              <a:extLst>
                <a:ext uri="{FF2B5EF4-FFF2-40B4-BE49-F238E27FC236}">
                  <a16:creationId xmlns:a16="http://schemas.microsoft.com/office/drawing/2014/main" id="{B360B311-7956-7AE7-DB2E-E60F335FAF11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Carta.js</a:t>
              </a:r>
            </a:p>
          </p:txBody>
        </p:sp>
        <p:pic>
          <p:nvPicPr>
            <p:cNvPr id="41" name="Imagen 40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D76A0584-0863-4CFD-38B2-A02BBDA6C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104517DE-C2D2-5A01-1C76-AF8E5367C961}"/>
              </a:ext>
            </a:extLst>
          </p:cNvPr>
          <p:cNvGrpSpPr/>
          <p:nvPr/>
        </p:nvGrpSpPr>
        <p:grpSpPr>
          <a:xfrm>
            <a:off x="1304812" y="3765718"/>
            <a:ext cx="2056583" cy="297378"/>
            <a:chOff x="653576" y="2122922"/>
            <a:chExt cx="1832814" cy="297378"/>
          </a:xfrm>
        </p:grpSpPr>
        <p:sp>
          <p:nvSpPr>
            <p:cNvPr id="43" name="Rectangle 2">
              <a:extLst>
                <a:ext uri="{FF2B5EF4-FFF2-40B4-BE49-F238E27FC236}">
                  <a16:creationId xmlns:a16="http://schemas.microsoft.com/office/drawing/2014/main" id="{3CE2DCF4-BF27-9220-198A-C4833B12492A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Footer.js</a:t>
              </a:r>
            </a:p>
          </p:txBody>
        </p:sp>
        <p:pic>
          <p:nvPicPr>
            <p:cNvPr id="44" name="Imagen 43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4930F07B-1CB0-966F-B449-E7B0E7F90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1EF05020-3CA3-89FA-7CE0-31475BB0ADC6}"/>
              </a:ext>
            </a:extLst>
          </p:cNvPr>
          <p:cNvGrpSpPr/>
          <p:nvPr/>
        </p:nvGrpSpPr>
        <p:grpSpPr>
          <a:xfrm>
            <a:off x="1304809" y="4109971"/>
            <a:ext cx="2056582" cy="297378"/>
            <a:chOff x="653576" y="2122922"/>
            <a:chExt cx="1832814" cy="297378"/>
          </a:xfrm>
        </p:grpSpPr>
        <p:sp>
          <p:nvSpPr>
            <p:cNvPr id="46" name="Rectangle 2">
              <a:extLst>
                <a:ext uri="{FF2B5EF4-FFF2-40B4-BE49-F238E27FC236}">
                  <a16:creationId xmlns:a16="http://schemas.microsoft.com/office/drawing/2014/main" id="{1392B505-7988-F297-9C5B-51364152C518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Header.js</a:t>
              </a:r>
            </a:p>
          </p:txBody>
        </p:sp>
        <p:pic>
          <p:nvPicPr>
            <p:cNvPr id="47" name="Imagen 46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F3317F99-75A6-90ED-A2F9-B490CF9C8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1A555118-FEC9-74A8-2BC1-72915C5A7B8F}"/>
              </a:ext>
            </a:extLst>
          </p:cNvPr>
          <p:cNvGrpSpPr/>
          <p:nvPr/>
        </p:nvGrpSpPr>
        <p:grpSpPr>
          <a:xfrm>
            <a:off x="1304803" y="4453675"/>
            <a:ext cx="2056588" cy="297378"/>
            <a:chOff x="653576" y="2122922"/>
            <a:chExt cx="1832814" cy="297378"/>
          </a:xfrm>
        </p:grpSpPr>
        <p:sp>
          <p:nvSpPr>
            <p:cNvPr id="49" name="Rectangle 2">
              <a:extLst>
                <a:ext uri="{FF2B5EF4-FFF2-40B4-BE49-F238E27FC236}">
                  <a16:creationId xmlns:a16="http://schemas.microsoft.com/office/drawing/2014/main" id="{4CD5A7D6-EC33-1336-361E-25B483590CBC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Home.js</a:t>
              </a:r>
            </a:p>
          </p:txBody>
        </p:sp>
        <p:pic>
          <p:nvPicPr>
            <p:cNvPr id="50" name="Imagen 49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E730E830-EA0C-7E37-6091-07E95F088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CB383987-E0D1-E13E-8AEC-07980B57B25C}"/>
              </a:ext>
            </a:extLst>
          </p:cNvPr>
          <p:cNvGrpSpPr/>
          <p:nvPr/>
        </p:nvGrpSpPr>
        <p:grpSpPr>
          <a:xfrm>
            <a:off x="1304807" y="4787209"/>
            <a:ext cx="2056588" cy="297378"/>
            <a:chOff x="653576" y="2122922"/>
            <a:chExt cx="1832814" cy="297378"/>
          </a:xfrm>
        </p:grpSpPr>
        <p:sp>
          <p:nvSpPr>
            <p:cNvPr id="55" name="Rectangle 2">
              <a:extLst>
                <a:ext uri="{FF2B5EF4-FFF2-40B4-BE49-F238E27FC236}">
                  <a16:creationId xmlns:a16="http://schemas.microsoft.com/office/drawing/2014/main" id="{28DE7995-C744-C8ED-D362-52FD19ACD381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Peliculas.js</a:t>
              </a:r>
            </a:p>
          </p:txBody>
        </p:sp>
        <p:pic>
          <p:nvPicPr>
            <p:cNvPr id="56" name="Imagen 55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AC50CED3-B9FF-2953-DE72-BBECF2E35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grpSp>
        <p:nvGrpSpPr>
          <p:cNvPr id="57" name="Grupo 56">
            <a:extLst>
              <a:ext uri="{FF2B5EF4-FFF2-40B4-BE49-F238E27FC236}">
                <a16:creationId xmlns:a16="http://schemas.microsoft.com/office/drawing/2014/main" id="{8B15C958-0818-B524-561D-21055FBCC9B3}"/>
              </a:ext>
            </a:extLst>
          </p:cNvPr>
          <p:cNvGrpSpPr/>
          <p:nvPr/>
        </p:nvGrpSpPr>
        <p:grpSpPr>
          <a:xfrm>
            <a:off x="1304803" y="5149951"/>
            <a:ext cx="2056588" cy="297378"/>
            <a:chOff x="653576" y="2122922"/>
            <a:chExt cx="1832814" cy="297378"/>
          </a:xfrm>
        </p:grpSpPr>
        <p:sp>
          <p:nvSpPr>
            <p:cNvPr id="58" name="Rectangle 2">
              <a:extLst>
                <a:ext uri="{FF2B5EF4-FFF2-40B4-BE49-F238E27FC236}">
                  <a16:creationId xmlns:a16="http://schemas.microsoft.com/office/drawing/2014/main" id="{4A038EA6-0D97-82C8-2BA1-B5D939E86287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RegisLog.js</a:t>
              </a:r>
            </a:p>
          </p:txBody>
        </p:sp>
        <p:pic>
          <p:nvPicPr>
            <p:cNvPr id="59" name="Imagen 58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98E3795F-6C78-99B2-7BE6-28CFBF3B4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grpSp>
        <p:nvGrpSpPr>
          <p:cNvPr id="60" name="Grupo 59">
            <a:extLst>
              <a:ext uri="{FF2B5EF4-FFF2-40B4-BE49-F238E27FC236}">
                <a16:creationId xmlns:a16="http://schemas.microsoft.com/office/drawing/2014/main" id="{3FF2A117-F68D-A3C0-4829-D58193B147DD}"/>
              </a:ext>
            </a:extLst>
          </p:cNvPr>
          <p:cNvGrpSpPr/>
          <p:nvPr/>
        </p:nvGrpSpPr>
        <p:grpSpPr>
          <a:xfrm>
            <a:off x="1304807" y="5518831"/>
            <a:ext cx="2056588" cy="297378"/>
            <a:chOff x="653576" y="2122922"/>
            <a:chExt cx="1832814" cy="297378"/>
          </a:xfrm>
        </p:grpSpPr>
        <p:sp>
          <p:nvSpPr>
            <p:cNvPr id="61" name="Rectangle 2">
              <a:extLst>
                <a:ext uri="{FF2B5EF4-FFF2-40B4-BE49-F238E27FC236}">
                  <a16:creationId xmlns:a16="http://schemas.microsoft.com/office/drawing/2014/main" id="{9EE4484B-5E30-35F8-DD5B-43A9062EBE8D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TSCAyuda.js</a:t>
              </a:r>
            </a:p>
          </p:txBody>
        </p:sp>
        <p:pic>
          <p:nvPicPr>
            <p:cNvPr id="62" name="Imagen 61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559F987D-8F12-1E0A-6FFA-A4C51A170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grpSp>
        <p:nvGrpSpPr>
          <p:cNvPr id="63" name="Grupo 62">
            <a:extLst>
              <a:ext uri="{FF2B5EF4-FFF2-40B4-BE49-F238E27FC236}">
                <a16:creationId xmlns:a16="http://schemas.microsoft.com/office/drawing/2014/main" id="{90073482-E9F7-1A70-7044-10F640E9B2DE}"/>
              </a:ext>
            </a:extLst>
          </p:cNvPr>
          <p:cNvGrpSpPr/>
          <p:nvPr/>
        </p:nvGrpSpPr>
        <p:grpSpPr>
          <a:xfrm>
            <a:off x="1304807" y="5872319"/>
            <a:ext cx="2056588" cy="297378"/>
            <a:chOff x="653576" y="2122922"/>
            <a:chExt cx="1832814" cy="297378"/>
          </a:xfrm>
        </p:grpSpPr>
        <p:sp>
          <p:nvSpPr>
            <p:cNvPr id="128" name="Rectangle 2">
              <a:extLst>
                <a:ext uri="{FF2B5EF4-FFF2-40B4-BE49-F238E27FC236}">
                  <a16:creationId xmlns:a16="http://schemas.microsoft.com/office/drawing/2014/main" id="{C313CFF0-7D5E-FDC8-951E-63B944B114E9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Usuario.js</a:t>
              </a:r>
            </a:p>
          </p:txBody>
        </p:sp>
        <p:pic>
          <p:nvPicPr>
            <p:cNvPr id="129" name="Imagen 128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77BEE80C-AB98-DEC2-BFEE-EC86D8DBC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sp>
        <p:nvSpPr>
          <p:cNvPr id="137" name="CuadroTexto 136">
            <a:extLst>
              <a:ext uri="{FF2B5EF4-FFF2-40B4-BE49-F238E27FC236}">
                <a16:creationId xmlns:a16="http://schemas.microsoft.com/office/drawing/2014/main" id="{41A4E689-1270-0740-376C-17CC6A21E91A}"/>
              </a:ext>
            </a:extLst>
          </p:cNvPr>
          <p:cNvSpPr txBox="1"/>
          <p:nvPr/>
        </p:nvSpPr>
        <p:spPr>
          <a:xfrm>
            <a:off x="1463486" y="1926547"/>
            <a:ext cx="1963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bg1">
                    <a:lumMod val="50000"/>
                  </a:schemeClr>
                </a:solidFill>
                <a:latin typeface="Barlow ExtraBold" panose="00000900000000000000" pitchFamily="2" charset="0"/>
              </a:rPr>
              <a:t>COMPONENTES</a:t>
            </a:r>
          </a:p>
        </p:txBody>
      </p:sp>
      <p:sp>
        <p:nvSpPr>
          <p:cNvPr id="140" name="CuadroTexto 139">
            <a:extLst>
              <a:ext uri="{FF2B5EF4-FFF2-40B4-BE49-F238E27FC236}">
                <a16:creationId xmlns:a16="http://schemas.microsoft.com/office/drawing/2014/main" id="{3C86F0CE-1FE2-B41D-E31B-65020F5CD0A5}"/>
              </a:ext>
            </a:extLst>
          </p:cNvPr>
          <p:cNvSpPr txBox="1"/>
          <p:nvPr/>
        </p:nvSpPr>
        <p:spPr>
          <a:xfrm>
            <a:off x="1033821" y="1257393"/>
            <a:ext cx="269012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600" dirty="0">
                <a:solidFill>
                  <a:srgbClr val="2A9DF4"/>
                </a:solidFill>
                <a:latin typeface="Barlow ExtraBold" panose="00000900000000000000" pitchFamily="2" charset="0"/>
              </a:rPr>
              <a:t>FRONT-END</a:t>
            </a:r>
          </a:p>
        </p:txBody>
      </p:sp>
      <p:sp>
        <p:nvSpPr>
          <p:cNvPr id="145" name="CuadroTexto 144">
            <a:extLst>
              <a:ext uri="{FF2B5EF4-FFF2-40B4-BE49-F238E27FC236}">
                <a16:creationId xmlns:a16="http://schemas.microsoft.com/office/drawing/2014/main" id="{D85D1406-FB88-EA9E-8A6B-7AD22797ADE4}"/>
              </a:ext>
            </a:extLst>
          </p:cNvPr>
          <p:cNvSpPr txBox="1"/>
          <p:nvPr/>
        </p:nvSpPr>
        <p:spPr>
          <a:xfrm>
            <a:off x="8096297" y="1256564"/>
            <a:ext cx="24641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600" dirty="0">
                <a:solidFill>
                  <a:srgbClr val="2A9DF4"/>
                </a:solidFill>
                <a:latin typeface="Barlow ExtraBold" panose="00000900000000000000" pitchFamily="2" charset="0"/>
              </a:rPr>
              <a:t>BACK-END</a:t>
            </a:r>
          </a:p>
        </p:txBody>
      </p:sp>
      <p:sp>
        <p:nvSpPr>
          <p:cNvPr id="147" name="Rectangle 2">
            <a:extLst>
              <a:ext uri="{FF2B5EF4-FFF2-40B4-BE49-F238E27FC236}">
                <a16:creationId xmlns:a16="http://schemas.microsoft.com/office/drawing/2014/main" id="{264760FE-317B-C2B2-BC5A-4EB1554AE487}"/>
              </a:ext>
            </a:extLst>
          </p:cNvPr>
          <p:cNvSpPr/>
          <p:nvPr/>
        </p:nvSpPr>
        <p:spPr>
          <a:xfrm>
            <a:off x="7267873" y="2387792"/>
            <a:ext cx="1179010" cy="5049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200" b="1" dirty="0">
                <a:solidFill>
                  <a:schemeClr val="tx2">
                    <a:lumMod val="75000"/>
                  </a:schemeClr>
                </a:solidFill>
                <a:latin typeface="Nunito" pitchFamily="2" charset="0"/>
              </a:rPr>
              <a:t>Controller</a:t>
            </a:r>
          </a:p>
        </p:txBody>
      </p:sp>
      <p:sp>
        <p:nvSpPr>
          <p:cNvPr id="159" name="Rectangle 2">
            <a:extLst>
              <a:ext uri="{FF2B5EF4-FFF2-40B4-BE49-F238E27FC236}">
                <a16:creationId xmlns:a16="http://schemas.microsoft.com/office/drawing/2014/main" id="{A2D229AF-9D73-0D05-930B-7A124C2C4417}"/>
              </a:ext>
            </a:extLst>
          </p:cNvPr>
          <p:cNvSpPr/>
          <p:nvPr/>
        </p:nvSpPr>
        <p:spPr>
          <a:xfrm>
            <a:off x="7299671" y="4005996"/>
            <a:ext cx="1179010" cy="5049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200" b="1" dirty="0">
                <a:solidFill>
                  <a:schemeClr val="tx2">
                    <a:lumMod val="75000"/>
                  </a:schemeClr>
                </a:solidFill>
                <a:latin typeface="Nunito" pitchFamily="2" charset="0"/>
              </a:rPr>
              <a:t>Model</a:t>
            </a:r>
          </a:p>
        </p:txBody>
      </p:sp>
      <p:sp>
        <p:nvSpPr>
          <p:cNvPr id="160" name="Rectangle 2">
            <a:extLst>
              <a:ext uri="{FF2B5EF4-FFF2-40B4-BE49-F238E27FC236}">
                <a16:creationId xmlns:a16="http://schemas.microsoft.com/office/drawing/2014/main" id="{D725A932-EB77-3188-80FE-8A13230871AD}"/>
              </a:ext>
            </a:extLst>
          </p:cNvPr>
          <p:cNvSpPr/>
          <p:nvPr/>
        </p:nvSpPr>
        <p:spPr>
          <a:xfrm>
            <a:off x="7299671" y="5519789"/>
            <a:ext cx="1179010" cy="5049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0" algn="l"/>
              </a:tabLst>
            </a:pPr>
            <a:r>
              <a:rPr lang="en-ID" sz="1200" b="1" dirty="0">
                <a:solidFill>
                  <a:schemeClr val="tx2">
                    <a:lumMod val="75000"/>
                  </a:schemeClr>
                </a:solidFill>
                <a:latin typeface="Nunito" pitchFamily="2" charset="0"/>
              </a:rPr>
              <a:t>Routes</a:t>
            </a:r>
          </a:p>
        </p:txBody>
      </p:sp>
      <p:cxnSp>
        <p:nvCxnSpPr>
          <p:cNvPr id="181" name="Conector recto 180">
            <a:extLst>
              <a:ext uri="{FF2B5EF4-FFF2-40B4-BE49-F238E27FC236}">
                <a16:creationId xmlns:a16="http://schemas.microsoft.com/office/drawing/2014/main" id="{B3FFA02A-D9A9-EAB0-02CC-EE868AA0D8AC}"/>
              </a:ext>
            </a:extLst>
          </p:cNvPr>
          <p:cNvCxnSpPr>
            <a:cxnSpLocks/>
          </p:cNvCxnSpPr>
          <p:nvPr/>
        </p:nvCxnSpPr>
        <p:spPr>
          <a:xfrm>
            <a:off x="3723948" y="4357378"/>
            <a:ext cx="3384000" cy="0"/>
          </a:xfrm>
          <a:prstGeom prst="line">
            <a:avLst/>
          </a:prstGeom>
          <a:ln w="57150">
            <a:solidFill>
              <a:srgbClr val="187B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5" name="Grupo 184">
            <a:extLst>
              <a:ext uri="{FF2B5EF4-FFF2-40B4-BE49-F238E27FC236}">
                <a16:creationId xmlns:a16="http://schemas.microsoft.com/office/drawing/2014/main" id="{2A823D6E-7036-441E-44BE-7C28F88B1239}"/>
              </a:ext>
            </a:extLst>
          </p:cNvPr>
          <p:cNvGrpSpPr/>
          <p:nvPr/>
        </p:nvGrpSpPr>
        <p:grpSpPr>
          <a:xfrm>
            <a:off x="4801510" y="4109669"/>
            <a:ext cx="1308177" cy="492942"/>
            <a:chOff x="4787823" y="4063096"/>
            <a:chExt cx="1308177" cy="492942"/>
          </a:xfrm>
        </p:grpSpPr>
        <p:sp>
          <p:nvSpPr>
            <p:cNvPr id="142" name="Rectangle 2">
              <a:extLst>
                <a:ext uri="{FF2B5EF4-FFF2-40B4-BE49-F238E27FC236}">
                  <a16:creationId xmlns:a16="http://schemas.microsoft.com/office/drawing/2014/main" id="{4809CD4F-A624-4242-8576-9BD198CC0D38}"/>
                </a:ext>
              </a:extLst>
            </p:cNvPr>
            <p:cNvSpPr/>
            <p:nvPr/>
          </p:nvSpPr>
          <p:spPr>
            <a:xfrm>
              <a:off x="4787823" y="4063096"/>
              <a:ext cx="1308177" cy="49294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Global.js</a:t>
              </a:r>
            </a:p>
          </p:txBody>
        </p:sp>
        <p:pic>
          <p:nvPicPr>
            <p:cNvPr id="184" name="Imagen 183" descr="Icono&#10;&#10;Descripción generada automáticamente">
              <a:extLst>
                <a:ext uri="{FF2B5EF4-FFF2-40B4-BE49-F238E27FC236}">
                  <a16:creationId xmlns:a16="http://schemas.microsoft.com/office/drawing/2014/main" id="{F662E7D0-B007-14A0-585F-FC6159969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2163" y="4146162"/>
              <a:ext cx="261187" cy="261187"/>
            </a:xfrm>
            <a:prstGeom prst="rect">
              <a:avLst/>
            </a:prstGeom>
          </p:spPr>
        </p:pic>
      </p:grpSp>
      <p:cxnSp>
        <p:nvCxnSpPr>
          <p:cNvPr id="187" name="Conector recto de flecha 186">
            <a:extLst>
              <a:ext uri="{FF2B5EF4-FFF2-40B4-BE49-F238E27FC236}">
                <a16:creationId xmlns:a16="http://schemas.microsoft.com/office/drawing/2014/main" id="{4AAE1821-513C-3D2C-8433-BDF27967EC45}"/>
              </a:ext>
            </a:extLst>
          </p:cNvPr>
          <p:cNvCxnSpPr>
            <a:cxnSpLocks/>
          </p:cNvCxnSpPr>
          <p:nvPr/>
        </p:nvCxnSpPr>
        <p:spPr>
          <a:xfrm>
            <a:off x="8513052" y="2611488"/>
            <a:ext cx="468000" cy="0"/>
          </a:xfrm>
          <a:prstGeom prst="straightConnector1">
            <a:avLst/>
          </a:prstGeom>
          <a:ln w="28575">
            <a:solidFill>
              <a:srgbClr val="187BC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Rectangle 2">
            <a:extLst>
              <a:ext uri="{FF2B5EF4-FFF2-40B4-BE49-F238E27FC236}">
                <a16:creationId xmlns:a16="http://schemas.microsoft.com/office/drawing/2014/main" id="{5DFEB1BA-E9DB-FDAB-793B-461AE113453B}"/>
              </a:ext>
            </a:extLst>
          </p:cNvPr>
          <p:cNvSpPr/>
          <p:nvPr/>
        </p:nvSpPr>
        <p:spPr>
          <a:xfrm>
            <a:off x="9044413" y="1935908"/>
            <a:ext cx="2000816" cy="12667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7198"/>
          </a:p>
        </p:txBody>
      </p:sp>
      <p:grpSp>
        <p:nvGrpSpPr>
          <p:cNvPr id="152" name="Grupo 151">
            <a:extLst>
              <a:ext uri="{FF2B5EF4-FFF2-40B4-BE49-F238E27FC236}">
                <a16:creationId xmlns:a16="http://schemas.microsoft.com/office/drawing/2014/main" id="{8430106C-CFE8-7A97-55AB-A4CAE7E90B83}"/>
              </a:ext>
            </a:extLst>
          </p:cNvPr>
          <p:cNvGrpSpPr/>
          <p:nvPr/>
        </p:nvGrpSpPr>
        <p:grpSpPr>
          <a:xfrm>
            <a:off x="9139832" y="2030551"/>
            <a:ext cx="1832814" cy="297378"/>
            <a:chOff x="4454522" y="3591750"/>
            <a:chExt cx="1832814" cy="297378"/>
          </a:xfrm>
        </p:grpSpPr>
        <p:sp>
          <p:nvSpPr>
            <p:cNvPr id="153" name="Rectangle 2">
              <a:extLst>
                <a:ext uri="{FF2B5EF4-FFF2-40B4-BE49-F238E27FC236}">
                  <a16:creationId xmlns:a16="http://schemas.microsoft.com/office/drawing/2014/main" id="{6AE9F89D-A1BC-C8CB-FF2C-F5E75C7C06EB}"/>
                </a:ext>
              </a:extLst>
            </p:cNvPr>
            <p:cNvSpPr/>
            <p:nvPr/>
          </p:nvSpPr>
          <p:spPr>
            <a:xfrm>
              <a:off x="4454522" y="3591750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pelicula.js</a:t>
              </a:r>
            </a:p>
          </p:txBody>
        </p:sp>
        <p:pic>
          <p:nvPicPr>
            <p:cNvPr id="154" name="Imagen 153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81FC9B60-3517-6B88-86BA-C4DE8BA96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5965" y="3617523"/>
              <a:ext cx="237102" cy="237102"/>
            </a:xfrm>
            <a:prstGeom prst="rect">
              <a:avLst/>
            </a:prstGeom>
          </p:spPr>
        </p:pic>
      </p:grpSp>
      <p:grpSp>
        <p:nvGrpSpPr>
          <p:cNvPr id="161" name="Grupo 160">
            <a:extLst>
              <a:ext uri="{FF2B5EF4-FFF2-40B4-BE49-F238E27FC236}">
                <a16:creationId xmlns:a16="http://schemas.microsoft.com/office/drawing/2014/main" id="{9DA53B97-A062-2F13-7CF0-D98C84B80910}"/>
              </a:ext>
            </a:extLst>
          </p:cNvPr>
          <p:cNvGrpSpPr/>
          <p:nvPr/>
        </p:nvGrpSpPr>
        <p:grpSpPr>
          <a:xfrm>
            <a:off x="9139832" y="2387792"/>
            <a:ext cx="1832814" cy="297378"/>
            <a:chOff x="4454522" y="3591750"/>
            <a:chExt cx="1832814" cy="297378"/>
          </a:xfrm>
        </p:grpSpPr>
        <p:sp>
          <p:nvSpPr>
            <p:cNvPr id="162" name="Rectangle 2">
              <a:extLst>
                <a:ext uri="{FF2B5EF4-FFF2-40B4-BE49-F238E27FC236}">
                  <a16:creationId xmlns:a16="http://schemas.microsoft.com/office/drawing/2014/main" id="{F49A54D8-28B2-F92A-19D0-E63487CB0DD9}"/>
                </a:ext>
              </a:extLst>
            </p:cNvPr>
            <p:cNvSpPr/>
            <p:nvPr/>
          </p:nvSpPr>
          <p:spPr>
            <a:xfrm>
              <a:off x="4454522" y="3591750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user.js</a:t>
              </a:r>
            </a:p>
          </p:txBody>
        </p:sp>
        <p:pic>
          <p:nvPicPr>
            <p:cNvPr id="163" name="Imagen 162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1D510F85-FA47-7BB1-1F65-ABA8A5924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5965" y="3617523"/>
              <a:ext cx="237102" cy="237102"/>
            </a:xfrm>
            <a:prstGeom prst="rect">
              <a:avLst/>
            </a:prstGeom>
          </p:spPr>
        </p:pic>
      </p:grpSp>
      <p:grpSp>
        <p:nvGrpSpPr>
          <p:cNvPr id="164" name="Grupo 163">
            <a:extLst>
              <a:ext uri="{FF2B5EF4-FFF2-40B4-BE49-F238E27FC236}">
                <a16:creationId xmlns:a16="http://schemas.microsoft.com/office/drawing/2014/main" id="{ABB48380-7FAD-F2EE-83BB-0F1C1E09922D}"/>
              </a:ext>
            </a:extLst>
          </p:cNvPr>
          <p:cNvGrpSpPr/>
          <p:nvPr/>
        </p:nvGrpSpPr>
        <p:grpSpPr>
          <a:xfrm>
            <a:off x="9139832" y="2788915"/>
            <a:ext cx="1832814" cy="297378"/>
            <a:chOff x="4454522" y="3591750"/>
            <a:chExt cx="1832814" cy="297378"/>
          </a:xfrm>
        </p:grpSpPr>
        <p:sp>
          <p:nvSpPr>
            <p:cNvPr id="165" name="Rectangle 2">
              <a:extLst>
                <a:ext uri="{FF2B5EF4-FFF2-40B4-BE49-F238E27FC236}">
                  <a16:creationId xmlns:a16="http://schemas.microsoft.com/office/drawing/2014/main" id="{59F02EE8-39D7-F542-602C-E43E9B8BAB80}"/>
                </a:ext>
              </a:extLst>
            </p:cNvPr>
            <p:cNvSpPr/>
            <p:nvPr/>
          </p:nvSpPr>
          <p:spPr>
            <a:xfrm>
              <a:off x="4454522" y="3591750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Vistas.js</a:t>
              </a:r>
            </a:p>
          </p:txBody>
        </p:sp>
        <p:pic>
          <p:nvPicPr>
            <p:cNvPr id="166" name="Imagen 165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E8A7EEB6-F782-5A9D-BD89-0EDD4D274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5965" y="3617523"/>
              <a:ext cx="237102" cy="237102"/>
            </a:xfrm>
            <a:prstGeom prst="rect">
              <a:avLst/>
            </a:prstGeom>
          </p:spPr>
        </p:pic>
      </p:grpSp>
      <p:sp>
        <p:nvSpPr>
          <p:cNvPr id="192" name="Rectangle 2">
            <a:extLst>
              <a:ext uri="{FF2B5EF4-FFF2-40B4-BE49-F238E27FC236}">
                <a16:creationId xmlns:a16="http://schemas.microsoft.com/office/drawing/2014/main" id="{72B79A8D-8D68-9414-761F-35F74EE307B7}"/>
              </a:ext>
            </a:extLst>
          </p:cNvPr>
          <p:cNvSpPr/>
          <p:nvPr/>
        </p:nvSpPr>
        <p:spPr>
          <a:xfrm>
            <a:off x="9074367" y="3664881"/>
            <a:ext cx="2000816" cy="12667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7198"/>
          </a:p>
        </p:txBody>
      </p:sp>
      <p:grpSp>
        <p:nvGrpSpPr>
          <p:cNvPr id="167" name="Grupo 166">
            <a:extLst>
              <a:ext uri="{FF2B5EF4-FFF2-40B4-BE49-F238E27FC236}">
                <a16:creationId xmlns:a16="http://schemas.microsoft.com/office/drawing/2014/main" id="{BB35A7B5-B5AB-4734-0C21-567AF1041D06}"/>
              </a:ext>
            </a:extLst>
          </p:cNvPr>
          <p:cNvGrpSpPr/>
          <p:nvPr/>
        </p:nvGrpSpPr>
        <p:grpSpPr>
          <a:xfrm>
            <a:off x="9158368" y="3737262"/>
            <a:ext cx="1832814" cy="297378"/>
            <a:chOff x="4454522" y="3591750"/>
            <a:chExt cx="1832814" cy="297378"/>
          </a:xfrm>
        </p:grpSpPr>
        <p:sp>
          <p:nvSpPr>
            <p:cNvPr id="168" name="Rectangle 2">
              <a:extLst>
                <a:ext uri="{FF2B5EF4-FFF2-40B4-BE49-F238E27FC236}">
                  <a16:creationId xmlns:a16="http://schemas.microsoft.com/office/drawing/2014/main" id="{2439D0DB-C931-5CC9-E10A-35BD18D73FBE}"/>
                </a:ext>
              </a:extLst>
            </p:cNvPr>
            <p:cNvSpPr/>
            <p:nvPr/>
          </p:nvSpPr>
          <p:spPr>
            <a:xfrm>
              <a:off x="4454522" y="3591750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pelicula.js</a:t>
              </a:r>
            </a:p>
          </p:txBody>
        </p:sp>
        <p:pic>
          <p:nvPicPr>
            <p:cNvPr id="170" name="Imagen 169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81E3C512-1F32-889C-8540-61F3EE58E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5965" y="3617523"/>
              <a:ext cx="237102" cy="237102"/>
            </a:xfrm>
            <a:prstGeom prst="rect">
              <a:avLst/>
            </a:prstGeom>
          </p:spPr>
        </p:pic>
      </p:grpSp>
      <p:grpSp>
        <p:nvGrpSpPr>
          <p:cNvPr id="171" name="Grupo 170">
            <a:extLst>
              <a:ext uri="{FF2B5EF4-FFF2-40B4-BE49-F238E27FC236}">
                <a16:creationId xmlns:a16="http://schemas.microsoft.com/office/drawing/2014/main" id="{7E4BAADA-27A1-208C-AFF5-59E019982AF9}"/>
              </a:ext>
            </a:extLst>
          </p:cNvPr>
          <p:cNvGrpSpPr/>
          <p:nvPr/>
        </p:nvGrpSpPr>
        <p:grpSpPr>
          <a:xfrm>
            <a:off x="9158368" y="4094503"/>
            <a:ext cx="1832814" cy="297378"/>
            <a:chOff x="4454522" y="3591750"/>
            <a:chExt cx="1832814" cy="297378"/>
          </a:xfrm>
        </p:grpSpPr>
        <p:sp>
          <p:nvSpPr>
            <p:cNvPr id="172" name="Rectangle 2">
              <a:extLst>
                <a:ext uri="{FF2B5EF4-FFF2-40B4-BE49-F238E27FC236}">
                  <a16:creationId xmlns:a16="http://schemas.microsoft.com/office/drawing/2014/main" id="{8C06F6AE-DD8F-761F-83DA-DB86845FE337}"/>
                </a:ext>
              </a:extLst>
            </p:cNvPr>
            <p:cNvSpPr/>
            <p:nvPr/>
          </p:nvSpPr>
          <p:spPr>
            <a:xfrm>
              <a:off x="4454522" y="3591750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user.js</a:t>
              </a:r>
            </a:p>
          </p:txBody>
        </p:sp>
        <p:pic>
          <p:nvPicPr>
            <p:cNvPr id="173" name="Imagen 172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4E0390EE-25C7-D86A-5436-23BA0D0A8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5965" y="3617523"/>
              <a:ext cx="237102" cy="237102"/>
            </a:xfrm>
            <a:prstGeom prst="rect">
              <a:avLst/>
            </a:prstGeom>
          </p:spPr>
        </p:pic>
      </p:grpSp>
      <p:grpSp>
        <p:nvGrpSpPr>
          <p:cNvPr id="174" name="Grupo 173">
            <a:extLst>
              <a:ext uri="{FF2B5EF4-FFF2-40B4-BE49-F238E27FC236}">
                <a16:creationId xmlns:a16="http://schemas.microsoft.com/office/drawing/2014/main" id="{71320042-D972-ACD2-E421-58B3CF235FB5}"/>
              </a:ext>
            </a:extLst>
          </p:cNvPr>
          <p:cNvGrpSpPr/>
          <p:nvPr/>
        </p:nvGrpSpPr>
        <p:grpSpPr>
          <a:xfrm>
            <a:off x="9158368" y="4495626"/>
            <a:ext cx="1832814" cy="297378"/>
            <a:chOff x="4454522" y="3591750"/>
            <a:chExt cx="1832814" cy="297378"/>
          </a:xfrm>
        </p:grpSpPr>
        <p:sp>
          <p:nvSpPr>
            <p:cNvPr id="175" name="Rectangle 2">
              <a:extLst>
                <a:ext uri="{FF2B5EF4-FFF2-40B4-BE49-F238E27FC236}">
                  <a16:creationId xmlns:a16="http://schemas.microsoft.com/office/drawing/2014/main" id="{BD3F8B87-688B-D127-8131-258C10388C29}"/>
                </a:ext>
              </a:extLst>
            </p:cNvPr>
            <p:cNvSpPr/>
            <p:nvPr/>
          </p:nvSpPr>
          <p:spPr>
            <a:xfrm>
              <a:off x="4454522" y="3591750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Global.js</a:t>
              </a:r>
            </a:p>
          </p:txBody>
        </p:sp>
        <p:pic>
          <p:nvPicPr>
            <p:cNvPr id="176" name="Imagen 175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57BF7071-73E9-78C6-6F30-FDD05AEFD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5965" y="3617523"/>
              <a:ext cx="237102" cy="237102"/>
            </a:xfrm>
            <a:prstGeom prst="rect">
              <a:avLst/>
            </a:prstGeom>
          </p:spPr>
        </p:pic>
      </p:grpSp>
      <p:sp>
        <p:nvSpPr>
          <p:cNvPr id="193" name="Rectangle 2">
            <a:extLst>
              <a:ext uri="{FF2B5EF4-FFF2-40B4-BE49-F238E27FC236}">
                <a16:creationId xmlns:a16="http://schemas.microsoft.com/office/drawing/2014/main" id="{4EA32EC4-8AA3-AB1B-8037-F74834B517C9}"/>
              </a:ext>
            </a:extLst>
          </p:cNvPr>
          <p:cNvSpPr/>
          <p:nvPr/>
        </p:nvSpPr>
        <p:spPr>
          <a:xfrm>
            <a:off x="9074367" y="5458399"/>
            <a:ext cx="2000816" cy="566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7198"/>
          </a:p>
        </p:txBody>
      </p:sp>
      <p:grpSp>
        <p:nvGrpSpPr>
          <p:cNvPr id="177" name="Grupo 176">
            <a:extLst>
              <a:ext uri="{FF2B5EF4-FFF2-40B4-BE49-F238E27FC236}">
                <a16:creationId xmlns:a16="http://schemas.microsoft.com/office/drawing/2014/main" id="{5491D5AC-CD80-820E-E32F-1F53D3D88D34}"/>
              </a:ext>
            </a:extLst>
          </p:cNvPr>
          <p:cNvGrpSpPr/>
          <p:nvPr/>
        </p:nvGrpSpPr>
        <p:grpSpPr>
          <a:xfrm>
            <a:off x="9158368" y="5577906"/>
            <a:ext cx="1832814" cy="297378"/>
            <a:chOff x="4454522" y="3591750"/>
            <a:chExt cx="1832814" cy="297378"/>
          </a:xfrm>
        </p:grpSpPr>
        <p:sp>
          <p:nvSpPr>
            <p:cNvPr id="178" name="Rectangle 2">
              <a:extLst>
                <a:ext uri="{FF2B5EF4-FFF2-40B4-BE49-F238E27FC236}">
                  <a16:creationId xmlns:a16="http://schemas.microsoft.com/office/drawing/2014/main" id="{7B67744E-326F-0A94-FF46-50BA6E06193F}"/>
                </a:ext>
              </a:extLst>
            </p:cNvPr>
            <p:cNvSpPr/>
            <p:nvPr/>
          </p:nvSpPr>
          <p:spPr>
            <a:xfrm>
              <a:off x="4454522" y="3591750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pelicula.js</a:t>
              </a:r>
            </a:p>
          </p:txBody>
        </p:sp>
        <p:pic>
          <p:nvPicPr>
            <p:cNvPr id="179" name="Imagen 178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9AD0B881-CAB9-A439-8BEE-5A52B7FC3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5965" y="3617523"/>
              <a:ext cx="237102" cy="237102"/>
            </a:xfrm>
            <a:prstGeom prst="rect">
              <a:avLst/>
            </a:prstGeom>
          </p:spPr>
        </p:pic>
      </p:grpSp>
      <p:cxnSp>
        <p:nvCxnSpPr>
          <p:cNvPr id="194" name="Conector recto de flecha 193">
            <a:extLst>
              <a:ext uri="{FF2B5EF4-FFF2-40B4-BE49-F238E27FC236}">
                <a16:creationId xmlns:a16="http://schemas.microsoft.com/office/drawing/2014/main" id="{AC669A26-DE28-CA44-360C-F9F959AFB3E6}"/>
              </a:ext>
            </a:extLst>
          </p:cNvPr>
          <p:cNvCxnSpPr>
            <a:cxnSpLocks/>
          </p:cNvCxnSpPr>
          <p:nvPr/>
        </p:nvCxnSpPr>
        <p:spPr>
          <a:xfrm>
            <a:off x="8576413" y="4332799"/>
            <a:ext cx="468000" cy="0"/>
          </a:xfrm>
          <a:prstGeom prst="straightConnector1">
            <a:avLst/>
          </a:prstGeom>
          <a:ln w="28575">
            <a:solidFill>
              <a:srgbClr val="187BC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ector recto de flecha 194">
            <a:extLst>
              <a:ext uri="{FF2B5EF4-FFF2-40B4-BE49-F238E27FC236}">
                <a16:creationId xmlns:a16="http://schemas.microsoft.com/office/drawing/2014/main" id="{AF5A8935-0B2D-B875-B1C9-924EEFFA5D08}"/>
              </a:ext>
            </a:extLst>
          </p:cNvPr>
          <p:cNvCxnSpPr>
            <a:cxnSpLocks/>
          </p:cNvCxnSpPr>
          <p:nvPr/>
        </p:nvCxnSpPr>
        <p:spPr>
          <a:xfrm>
            <a:off x="8513052" y="5757887"/>
            <a:ext cx="468000" cy="0"/>
          </a:xfrm>
          <a:prstGeom prst="straightConnector1">
            <a:avLst/>
          </a:prstGeom>
          <a:ln w="28575">
            <a:solidFill>
              <a:srgbClr val="187BC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46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Marcador de posición de imagen 30" descr="Texto&#10;&#10;Descripción generada automáticamente">
            <a:extLst>
              <a:ext uri="{FF2B5EF4-FFF2-40B4-BE49-F238E27FC236}">
                <a16:creationId xmlns:a16="http://schemas.microsoft.com/office/drawing/2014/main" id="{F5F0F430-D7AF-8F5F-8745-D52B52DDC76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5" b="12085"/>
          <a:stretch>
            <a:fillRect/>
          </a:stretch>
        </p:blipFill>
        <p:spPr/>
      </p:pic>
      <p:pic>
        <p:nvPicPr>
          <p:cNvPr id="29" name="Marcador de posición de imagen 28">
            <a:extLst>
              <a:ext uri="{FF2B5EF4-FFF2-40B4-BE49-F238E27FC236}">
                <a16:creationId xmlns:a16="http://schemas.microsoft.com/office/drawing/2014/main" id="{E8AA582D-82C0-7DE7-AE56-0812E8F878E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" b="473"/>
          <a:stretch/>
        </p:blipFill>
        <p:spPr>
          <a:xfrm>
            <a:off x="695370" y="2348707"/>
            <a:ext cx="2699838" cy="4024933"/>
          </a:xfrm>
        </p:spPr>
      </p:pic>
      <p:sp>
        <p:nvSpPr>
          <p:cNvPr id="13" name="Rectangle 12"/>
          <p:cNvSpPr/>
          <p:nvPr/>
        </p:nvSpPr>
        <p:spPr>
          <a:xfrm>
            <a:off x="695722" y="2226787"/>
            <a:ext cx="2699838" cy="121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900"/>
          </a:p>
        </p:txBody>
      </p:sp>
      <p:grpSp>
        <p:nvGrpSpPr>
          <p:cNvPr id="2" name="Group 1"/>
          <p:cNvGrpSpPr/>
          <p:nvPr/>
        </p:nvGrpSpPr>
        <p:grpSpPr>
          <a:xfrm>
            <a:off x="4205685" y="4200571"/>
            <a:ext cx="7290551" cy="121920"/>
            <a:chOff x="8410575" y="8401141"/>
            <a:chExt cx="14581101" cy="243840"/>
          </a:xfrm>
        </p:grpSpPr>
        <p:sp>
          <p:nvSpPr>
            <p:cNvPr id="12" name="Rectangle 11"/>
            <p:cNvSpPr/>
            <p:nvPr/>
          </p:nvSpPr>
          <p:spPr>
            <a:xfrm>
              <a:off x="8410575" y="8401141"/>
              <a:ext cx="12421101" cy="2438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sz="90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0831676" y="8401141"/>
              <a:ext cx="2160000" cy="2438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sz="900"/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86E0BC4B-1435-F89F-4E3C-5A2AA5302E80}"/>
              </a:ext>
            </a:extLst>
          </p:cNvPr>
          <p:cNvSpPr txBox="1">
            <a:spLocks/>
          </p:cNvSpPr>
          <p:nvPr/>
        </p:nvSpPr>
        <p:spPr>
          <a:xfrm>
            <a:off x="532273" y="844581"/>
            <a:ext cx="2863273" cy="13822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s-ES" sz="4000" dirty="0">
                <a:solidFill>
                  <a:srgbClr val="187BCD"/>
                </a:solidFill>
                <a:latin typeface="Barlow ExtraBold"/>
              </a:rPr>
              <a:t>Archivo de las rutas</a:t>
            </a:r>
            <a:endParaRPr kumimoji="0" lang="es-ES" sz="4000" b="0" i="0" u="none" strike="noStrike" kern="1200" cap="none" spc="0" normalizeH="0" baseline="0" noProof="0" dirty="0">
              <a:ln>
                <a:noFill/>
              </a:ln>
              <a:solidFill>
                <a:srgbClr val="187BCD"/>
              </a:solidFill>
              <a:effectLst/>
              <a:uLnTx/>
              <a:uFillTx/>
              <a:latin typeface="Barlow ExtraBold"/>
              <a:ea typeface="+mj-ea"/>
              <a:cs typeface="+mj-cs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92B24E76-6B44-0EA8-6709-3104358B78E0}"/>
              </a:ext>
            </a:extLst>
          </p:cNvPr>
          <p:cNvSpPr txBox="1">
            <a:spLocks/>
          </p:cNvSpPr>
          <p:nvPr/>
        </p:nvSpPr>
        <p:spPr>
          <a:xfrm>
            <a:off x="5773105" y="4268193"/>
            <a:ext cx="3075709" cy="6964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8000"/>
              </a:lnSpc>
              <a:spcBef>
                <a:spcPct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srgbClr val="187BCD"/>
                </a:solidFill>
                <a:effectLst/>
                <a:uLnTx/>
                <a:uFillTx/>
                <a:latin typeface="Barlow ExtraBold"/>
                <a:ea typeface="+mj-ea"/>
                <a:cs typeface="+mj-cs"/>
              </a:rPr>
              <a:t>Destacados</a:t>
            </a:r>
          </a:p>
        </p:txBody>
      </p:sp>
    </p:spTree>
    <p:extLst>
      <p:ext uri="{BB962C8B-B14F-4D97-AF65-F5344CB8AC3E}">
        <p14:creationId xmlns:p14="http://schemas.microsoft.com/office/powerpoint/2010/main" val="178694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3">
            <a:hlinkClick r:id="rId2"/>
            <a:extLst>
              <a:ext uri="{FF2B5EF4-FFF2-40B4-BE49-F238E27FC236}">
                <a16:creationId xmlns:a16="http://schemas.microsoft.com/office/drawing/2014/main" id="{A7C4B56B-28AE-50C6-CE5F-886EE57EF0B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A3B4CE43-A672-AA8F-1291-B9B8FBDEF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83" y="406400"/>
            <a:ext cx="3075709" cy="1382206"/>
          </a:xfrm>
        </p:spPr>
        <p:txBody>
          <a:bodyPr/>
          <a:lstStyle/>
          <a:p>
            <a:pPr algn="ctr">
              <a:lnSpc>
                <a:spcPts val="8000"/>
              </a:lnSpc>
              <a:spcAft>
                <a:spcPts val="2400"/>
              </a:spcAft>
            </a:pPr>
            <a:r>
              <a:rPr lang="es-ES" sz="5000" dirty="0">
                <a:solidFill>
                  <a:srgbClr val="187BCD"/>
                </a:solidFill>
                <a:latin typeface="+mj-lt"/>
              </a:rPr>
              <a:t>Proyect</a:t>
            </a:r>
            <a:r>
              <a:rPr lang="es-ES" sz="5000" dirty="0">
                <a:solidFill>
                  <a:srgbClr val="187BCD"/>
                </a:solidFill>
              </a:rPr>
              <a:t>o</a:t>
            </a:r>
            <a:endParaRPr lang="es-ES" sz="5000" dirty="0">
              <a:solidFill>
                <a:srgbClr val="187BCD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899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13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Arc 15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E829602-EE65-B482-96E5-87DB42AA3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Preguntas</a:t>
            </a:r>
          </a:p>
        </p:txBody>
      </p:sp>
    </p:spTree>
    <p:extLst>
      <p:ext uri="{BB962C8B-B14F-4D97-AF65-F5344CB8AC3E}">
        <p14:creationId xmlns:p14="http://schemas.microsoft.com/office/powerpoint/2010/main" val="142872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87BCD"/>
      </a:accent1>
      <a:accent2>
        <a:srgbClr val="2A9DF4"/>
      </a:accent2>
      <a:accent3>
        <a:srgbClr val="1167B1"/>
      </a:accent3>
      <a:accent4>
        <a:srgbClr val="03254C"/>
      </a:accent4>
      <a:accent5>
        <a:srgbClr val="D0EFFF"/>
      </a:accent5>
      <a:accent6>
        <a:srgbClr val="080808"/>
      </a:accent6>
      <a:hlink>
        <a:srgbClr val="0563C1"/>
      </a:hlink>
      <a:folHlink>
        <a:srgbClr val="954F72"/>
      </a:folHlink>
    </a:clrScheme>
    <a:fontScheme name="Stylish">
      <a:majorFont>
        <a:latin typeface="Barlow ExtraBold"/>
        <a:ea typeface=""/>
        <a:cs typeface=""/>
      </a:majorFont>
      <a:minorFont>
        <a:latin typeface="Nuni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Personalizar 8">
      <a:dk1>
        <a:srgbClr val="002E6B"/>
      </a:dk1>
      <a:lt1>
        <a:srgbClr val="FFFFFF"/>
      </a:lt1>
      <a:dk2>
        <a:srgbClr val="494949"/>
      </a:dk2>
      <a:lt2>
        <a:srgbClr val="FFFFFF"/>
      </a:lt2>
      <a:accent1>
        <a:srgbClr val="4174A8"/>
      </a:accent1>
      <a:accent2>
        <a:srgbClr val="002E6C"/>
      </a:accent2>
      <a:accent3>
        <a:srgbClr val="002E6C"/>
      </a:accent3>
      <a:accent4>
        <a:srgbClr val="5BA3DA"/>
      </a:accent4>
      <a:accent5>
        <a:srgbClr val="4175A9"/>
      </a:accent5>
      <a:accent6>
        <a:srgbClr val="5267A5"/>
      </a:accent6>
      <a:hlink>
        <a:srgbClr val="F33B48"/>
      </a:hlink>
      <a:folHlink>
        <a:srgbClr val="FFC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Personalizar 8">
      <a:dk1>
        <a:srgbClr val="002E6B"/>
      </a:dk1>
      <a:lt1>
        <a:srgbClr val="FFFFFF"/>
      </a:lt1>
      <a:dk2>
        <a:srgbClr val="494949"/>
      </a:dk2>
      <a:lt2>
        <a:srgbClr val="FFFFFF"/>
      </a:lt2>
      <a:accent1>
        <a:srgbClr val="4174A8"/>
      </a:accent1>
      <a:accent2>
        <a:srgbClr val="002E6C"/>
      </a:accent2>
      <a:accent3>
        <a:srgbClr val="002E6C"/>
      </a:accent3>
      <a:accent4>
        <a:srgbClr val="5BA3DA"/>
      </a:accent4>
      <a:accent5>
        <a:srgbClr val="4175A9"/>
      </a:accent5>
      <a:accent6>
        <a:srgbClr val="5267A5"/>
      </a:accent6>
      <a:hlink>
        <a:srgbClr val="F33B48"/>
      </a:hlink>
      <a:folHlink>
        <a:srgbClr val="FFC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4292</TotalTime>
  <Words>478</Words>
  <Application>Microsoft Office PowerPoint</Application>
  <PresentationFormat>Panorámica</PresentationFormat>
  <Paragraphs>86</Paragraphs>
  <Slides>10</Slides>
  <Notes>5</Notes>
  <HiddenSlides>0</HiddenSlides>
  <MMClips>0</MMClips>
  <ScaleCrop>false</ScaleCrop>
  <HeadingPairs>
    <vt:vector size="4" baseType="variant">
      <vt:variant>
        <vt:lpstr>Tema</vt:lpstr>
      </vt:variant>
      <vt:variant>
        <vt:i4>3</vt:i4>
      </vt:variant>
      <vt:variant>
        <vt:lpstr>Títulos de diapositiva</vt:lpstr>
      </vt:variant>
      <vt:variant>
        <vt:i4>10</vt:i4>
      </vt:variant>
    </vt:vector>
  </HeadingPairs>
  <TitlesOfParts>
    <vt:vector size="13" baseType="lpstr">
      <vt:lpstr>Office Theme</vt:lpstr>
      <vt:lpstr>1_Office Theme</vt:lpstr>
      <vt:lpstr>2_Office Theme</vt:lpstr>
      <vt:lpstr>TU SALA CINE</vt:lpstr>
      <vt:lpstr>Presentación de PowerPoint</vt:lpstr>
      <vt:lpstr>Presentación de PowerPoint</vt:lpstr>
      <vt:lpstr>Objetivos</vt:lpstr>
      <vt:lpstr>Stack Tecnológico</vt:lpstr>
      <vt:lpstr>Presentación de PowerPoint</vt:lpstr>
      <vt:lpstr>Presentación de PowerPoint</vt:lpstr>
      <vt:lpstr>Proyecto</vt:lpstr>
      <vt:lpstr>Preguntas</vt:lpstr>
      <vt:lpstr>¡Muchísimas 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Raditya Zayadi Maruapey</dc:creator>
  <cp:lastModifiedBy>Sandra Sánchez</cp:lastModifiedBy>
  <cp:revision>468</cp:revision>
  <dcterms:created xsi:type="dcterms:W3CDTF">2019-07-21T04:36:56Z</dcterms:created>
  <dcterms:modified xsi:type="dcterms:W3CDTF">2023-06-10T19:58:52Z</dcterms:modified>
</cp:coreProperties>
</file>